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61" r:id="rId3"/>
    <p:sldId id="262" r:id="rId4"/>
    <p:sldId id="263" r:id="rId5"/>
  </p:sldIdLst>
  <p:sldSz cx="7556500" cy="1069340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briela Violim Mercurio" initials="GVM" lastIdx="19" clrIdx="0">
    <p:extLst>
      <p:ext uri="{19B8F6BF-5375-455C-9EA6-DF929625EA0E}">
        <p15:presenceInfo xmlns:p15="http://schemas.microsoft.com/office/powerpoint/2012/main" userId="S::GMercurio@citiesalliance.org::e3579e2d-35e9-4687-943d-0e2a0caaf388" providerId="AD"/>
      </p:ext>
    </p:extLst>
  </p:cmAuthor>
  <p:cmAuthor id="2" name="Rene Hohmann" initials="RH" lastIdx="8" clrIdx="1">
    <p:extLst>
      <p:ext uri="{19B8F6BF-5375-455C-9EA6-DF929625EA0E}">
        <p15:presenceInfo xmlns:p15="http://schemas.microsoft.com/office/powerpoint/2012/main" userId="S-1-5-21-1275936254-132525495-820350526-1389" providerId="AD"/>
      </p:ext>
    </p:extLst>
  </p:cmAuthor>
  <p:cmAuthor id="3" name="causid33" initials="c" lastIdx="2" clrIdx="2">
    <p:extLst>
      <p:ext uri="{19B8F6BF-5375-455C-9EA6-DF929625EA0E}">
        <p15:presenceInfo xmlns:p15="http://schemas.microsoft.com/office/powerpoint/2012/main" userId="causid33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252C"/>
    <a:srgbClr val="F4B94C"/>
    <a:srgbClr val="4F4F54"/>
    <a:srgbClr val="FFFFFF"/>
    <a:srgbClr val="F3F2F1"/>
    <a:srgbClr val="616165"/>
    <a:srgbClr val="D925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9" autoAdjust="0"/>
    <p:restoredTop sz="94660"/>
  </p:normalViewPr>
  <p:slideViewPr>
    <p:cSldViewPr>
      <p:cViewPr varScale="1">
        <p:scale>
          <a:sx n="71" d="100"/>
          <a:sy n="71" d="100"/>
        </p:scale>
        <p:origin x="2076" y="90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2239" cy="341095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22316" y="1"/>
            <a:ext cx="4302239" cy="341095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FD5425CD-0130-4055-B5AC-5AD9705F39BE}" type="datetimeFigureOut">
              <a:rPr lang="pt-BR" smtClean="0"/>
              <a:t>02/03/2020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152900" y="849313"/>
            <a:ext cx="162083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96" tIns="41898" rIns="83796" bIns="41898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92664" y="3271684"/>
            <a:ext cx="7941310" cy="2676281"/>
          </a:xfrm>
          <a:prstGeom prst="rect">
            <a:avLst/>
          </a:prstGeom>
        </p:spPr>
        <p:txBody>
          <a:bodyPr vert="horz" lIns="83796" tIns="41898" rIns="83796" bIns="41898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2" y="6456582"/>
            <a:ext cx="4302239" cy="341095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22316" y="6456582"/>
            <a:ext cx="4302239" cy="341095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0F7C9730-34B5-4E1D-B8C7-6CB1D497F9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6793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C9730-34B5-4E1D-B8C7-6CB1D497F9D3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4397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C9730-34B5-4E1D-B8C7-6CB1D497F9D3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0915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C9730-34B5-4E1D-B8C7-6CB1D497F9D3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6897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C9730-34B5-4E1D-B8C7-6CB1D497F9D3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3864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citiesalliance" TargetMode="External"/><Relationship Id="rId2" Type="http://schemas.openxmlformats.org/officeDocument/2006/relationships/hyperlink" Target="http://www.citiesalliance.org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5" Type="http://schemas.openxmlformats.org/officeDocument/2006/relationships/hyperlink" Target="https://twitter.com/citiesalliance" TargetMode="External"/><Relationship Id="rId4" Type="http://schemas.openxmlformats.org/officeDocument/2006/relationships/image" Target="../media/image1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object 4"/>
          <p:cNvSpPr/>
          <p:nvPr userDrawn="1"/>
        </p:nvSpPr>
        <p:spPr>
          <a:xfrm>
            <a:off x="0" y="4311648"/>
            <a:ext cx="2882348" cy="1674255"/>
          </a:xfrm>
          <a:custGeom>
            <a:avLst/>
            <a:gdLst/>
            <a:ahLst/>
            <a:cxnLst/>
            <a:rect l="l" t="t" r="r" b="b"/>
            <a:pathLst>
              <a:path w="2767965" h="1684020">
                <a:moveTo>
                  <a:pt x="0" y="1683994"/>
                </a:moveTo>
                <a:lnTo>
                  <a:pt x="2767393" y="1683994"/>
                </a:lnTo>
                <a:lnTo>
                  <a:pt x="2767393" y="0"/>
                </a:lnTo>
                <a:lnTo>
                  <a:pt x="0" y="0"/>
                </a:lnTo>
                <a:lnTo>
                  <a:pt x="0" y="1683994"/>
                </a:lnTo>
                <a:close/>
              </a:path>
            </a:pathLst>
          </a:custGeom>
          <a:solidFill>
            <a:srgbClr val="D9252C">
              <a:alpha val="9490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3"/>
          <p:cNvSpPr/>
          <p:nvPr userDrawn="1"/>
        </p:nvSpPr>
        <p:spPr>
          <a:xfrm>
            <a:off x="2767393" y="4311648"/>
            <a:ext cx="4792980" cy="1674370"/>
          </a:xfrm>
          <a:custGeom>
            <a:avLst/>
            <a:gdLst/>
            <a:ahLst/>
            <a:cxnLst/>
            <a:rect l="l" t="t" r="r" b="b"/>
            <a:pathLst>
              <a:path w="4792980" h="1684020">
                <a:moveTo>
                  <a:pt x="0" y="1683994"/>
                </a:moveTo>
                <a:lnTo>
                  <a:pt x="4792611" y="1683994"/>
                </a:lnTo>
                <a:lnTo>
                  <a:pt x="4792611" y="0"/>
                </a:lnTo>
                <a:lnTo>
                  <a:pt x="0" y="0"/>
                </a:lnTo>
                <a:lnTo>
                  <a:pt x="0" y="1683994"/>
                </a:lnTo>
                <a:close/>
              </a:path>
            </a:pathLst>
          </a:custGeom>
          <a:solidFill>
            <a:srgbClr val="F3B542">
              <a:alpha val="9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Rectangle 13"/>
          <p:cNvSpPr/>
          <p:nvPr userDrawn="1"/>
        </p:nvSpPr>
        <p:spPr>
          <a:xfrm>
            <a:off x="0" y="-1"/>
            <a:ext cx="3793920" cy="1293495"/>
          </a:xfrm>
          <a:prstGeom prst="rect">
            <a:avLst/>
          </a:prstGeom>
          <a:solidFill>
            <a:srgbClr val="F3F2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bject 2"/>
          <p:cNvSpPr/>
          <p:nvPr userDrawn="1"/>
        </p:nvSpPr>
        <p:spPr>
          <a:xfrm>
            <a:off x="3793921" y="0"/>
            <a:ext cx="3766185" cy="1293495"/>
          </a:xfrm>
          <a:custGeom>
            <a:avLst/>
            <a:gdLst/>
            <a:ahLst/>
            <a:cxnLst/>
            <a:rect l="l" t="t" r="r" b="b"/>
            <a:pathLst>
              <a:path w="3766184" h="1293495">
                <a:moveTo>
                  <a:pt x="0" y="1293228"/>
                </a:moveTo>
                <a:lnTo>
                  <a:pt x="3766083" y="1293228"/>
                </a:lnTo>
                <a:lnTo>
                  <a:pt x="3766083" y="0"/>
                </a:lnTo>
                <a:lnTo>
                  <a:pt x="0" y="0"/>
                </a:lnTo>
                <a:lnTo>
                  <a:pt x="0" y="1293228"/>
                </a:lnTo>
                <a:close/>
              </a:path>
            </a:pathLst>
          </a:custGeom>
          <a:solidFill>
            <a:srgbClr val="D925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87362" y="376664"/>
            <a:ext cx="281940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>
                <a:solidFill>
                  <a:srgbClr val="D9252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87363" y="641352"/>
            <a:ext cx="2819399" cy="361948"/>
          </a:xfrm>
        </p:spPr>
        <p:txBody>
          <a:bodyPr/>
          <a:lstStyle>
            <a:lvl1pPr>
              <a:defRPr sz="1200">
                <a:solidFill>
                  <a:srgbClr val="4F4F54"/>
                </a:solidFill>
              </a:defRPr>
            </a:lvl1pPr>
          </a:lstStyle>
          <a:p>
            <a:pPr lvl="0"/>
            <a:r>
              <a:rPr lang="en-US" dirty="0"/>
              <a:t>Edit text</a:t>
            </a:r>
            <a:endParaRPr lang="en-GB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1"/>
          </p:nvPr>
        </p:nvSpPr>
        <p:spPr>
          <a:xfrm>
            <a:off x="0" y="1293493"/>
            <a:ext cx="7556500" cy="3026295"/>
          </a:xfrm>
        </p:spPr>
        <p:txBody>
          <a:bodyPr/>
          <a:lstStyle>
            <a:lvl1pPr>
              <a:defRPr sz="1400">
                <a:solidFill>
                  <a:srgbClr val="4F4F54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7" name="object 5"/>
          <p:cNvSpPr/>
          <p:nvPr userDrawn="1"/>
        </p:nvSpPr>
        <p:spPr>
          <a:xfrm>
            <a:off x="5874253" y="4302005"/>
            <a:ext cx="1685925" cy="1684020"/>
          </a:xfrm>
          <a:custGeom>
            <a:avLst/>
            <a:gdLst/>
            <a:ahLst/>
            <a:cxnLst/>
            <a:rect l="l" t="t" r="r" b="b"/>
            <a:pathLst>
              <a:path w="1685925" h="1684020">
                <a:moveTo>
                  <a:pt x="1685752" y="0"/>
                </a:moveTo>
                <a:lnTo>
                  <a:pt x="1526298" y="0"/>
                </a:lnTo>
                <a:lnTo>
                  <a:pt x="0" y="1684007"/>
                </a:lnTo>
                <a:lnTo>
                  <a:pt x="1685752" y="1684007"/>
                </a:lnTo>
                <a:lnTo>
                  <a:pt x="1685752" y="0"/>
                </a:lnTo>
                <a:close/>
              </a:path>
            </a:pathLst>
          </a:custGeom>
          <a:solidFill>
            <a:srgbClr val="FFFFFF">
              <a:alpha val="119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36"/>
          <p:cNvSpPr/>
          <p:nvPr userDrawn="1"/>
        </p:nvSpPr>
        <p:spPr>
          <a:xfrm>
            <a:off x="0" y="5794503"/>
            <a:ext cx="7560309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005" y="0"/>
                </a:lnTo>
              </a:path>
            </a:pathLst>
          </a:custGeom>
          <a:ln w="6350">
            <a:solidFill>
              <a:srgbClr val="FFFFFF">
                <a:alpha val="25000"/>
              </a:srgb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37"/>
          <p:cNvSpPr/>
          <p:nvPr userDrawn="1"/>
        </p:nvSpPr>
        <p:spPr>
          <a:xfrm>
            <a:off x="3049600" y="5797677"/>
            <a:ext cx="4510405" cy="94615"/>
          </a:xfrm>
          <a:custGeom>
            <a:avLst/>
            <a:gdLst/>
            <a:ahLst/>
            <a:cxnLst/>
            <a:rect l="l" t="t" r="r" b="b"/>
            <a:pathLst>
              <a:path w="4510405" h="94614">
                <a:moveTo>
                  <a:pt x="4510405" y="0"/>
                </a:moveTo>
                <a:lnTo>
                  <a:pt x="4510405" y="94157"/>
                </a:lnTo>
                <a:lnTo>
                  <a:pt x="0" y="94157"/>
                </a:lnTo>
                <a:lnTo>
                  <a:pt x="0" y="0"/>
                </a:lnTo>
                <a:lnTo>
                  <a:pt x="4510405" y="0"/>
                </a:lnTo>
                <a:close/>
              </a:path>
            </a:pathLst>
          </a:custGeom>
          <a:solidFill>
            <a:srgbClr val="FFFFFF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26"/>
          <p:cNvSpPr/>
          <p:nvPr userDrawn="1"/>
        </p:nvSpPr>
        <p:spPr>
          <a:xfrm>
            <a:off x="0" y="5985992"/>
            <a:ext cx="7560309" cy="4706620"/>
          </a:xfrm>
          <a:custGeom>
            <a:avLst/>
            <a:gdLst/>
            <a:ahLst/>
            <a:cxnLst/>
            <a:rect l="l" t="t" r="r" b="b"/>
            <a:pathLst>
              <a:path w="7560309" h="4706620">
                <a:moveTo>
                  <a:pt x="0" y="4706010"/>
                </a:moveTo>
                <a:lnTo>
                  <a:pt x="7559992" y="4706010"/>
                </a:lnTo>
                <a:lnTo>
                  <a:pt x="7559992" y="0"/>
                </a:lnTo>
                <a:lnTo>
                  <a:pt x="0" y="0"/>
                </a:lnTo>
                <a:lnTo>
                  <a:pt x="0" y="4706010"/>
                </a:lnTo>
                <a:close/>
              </a:path>
            </a:pathLst>
          </a:custGeom>
          <a:solidFill>
            <a:srgbClr val="F3F2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29"/>
          <p:cNvSpPr/>
          <p:nvPr userDrawn="1"/>
        </p:nvSpPr>
        <p:spPr>
          <a:xfrm>
            <a:off x="482824" y="5986004"/>
            <a:ext cx="0" cy="4706620"/>
          </a:xfrm>
          <a:custGeom>
            <a:avLst/>
            <a:gdLst/>
            <a:ahLst/>
            <a:cxnLst/>
            <a:rect l="l" t="t" r="r" b="b"/>
            <a:pathLst>
              <a:path h="4706620">
                <a:moveTo>
                  <a:pt x="0" y="0"/>
                </a:moveTo>
                <a:lnTo>
                  <a:pt x="0" y="4705998"/>
                </a:lnTo>
              </a:path>
            </a:pathLst>
          </a:custGeom>
          <a:ln w="6350">
            <a:solidFill>
              <a:srgbClr val="D096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0"/>
          <p:cNvSpPr/>
          <p:nvPr userDrawn="1"/>
        </p:nvSpPr>
        <p:spPr>
          <a:xfrm>
            <a:off x="390678" y="10167378"/>
            <a:ext cx="94615" cy="525145"/>
          </a:xfrm>
          <a:custGeom>
            <a:avLst/>
            <a:gdLst/>
            <a:ahLst/>
            <a:cxnLst/>
            <a:rect l="l" t="t" r="r" b="b"/>
            <a:pathLst>
              <a:path w="94615" h="525145">
                <a:moveTo>
                  <a:pt x="0" y="0"/>
                </a:moveTo>
                <a:lnTo>
                  <a:pt x="94157" y="0"/>
                </a:lnTo>
                <a:lnTo>
                  <a:pt x="94157" y="524624"/>
                </a:lnTo>
                <a:lnTo>
                  <a:pt x="0" y="524624"/>
                </a:lnTo>
                <a:lnTo>
                  <a:pt x="0" y="0"/>
                </a:lnTo>
                <a:close/>
              </a:path>
            </a:pathLst>
          </a:custGeom>
          <a:solidFill>
            <a:srgbClr val="D2D2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64731" y="4511560"/>
            <a:ext cx="2194319" cy="1139940"/>
          </a:xfrm>
          <a:noFill/>
        </p:spPr>
        <p:txBody>
          <a:bodyPr/>
          <a:lstStyle>
            <a:lvl1pPr>
              <a:spcAft>
                <a:spcPts val="400"/>
              </a:spcAft>
              <a:defRPr sz="1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42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051856" y="4511286"/>
            <a:ext cx="4231593" cy="1140214"/>
          </a:xfrm>
          <a:noFill/>
        </p:spPr>
        <p:txBody>
          <a:bodyPr/>
          <a:lstStyle>
            <a:lvl1pPr>
              <a:spcAft>
                <a:spcPts val="1200"/>
              </a:spcAft>
              <a:defRPr sz="1500" b="1" spc="3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44" name="Text Placeholder 7"/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-850526" y="7380142"/>
            <a:ext cx="2240092" cy="246221"/>
          </a:xfrm>
          <a:noFill/>
        </p:spPr>
        <p:txBody>
          <a:bodyPr/>
          <a:lstStyle>
            <a:lvl1pPr algn="r">
              <a:spcAft>
                <a:spcPts val="1200"/>
              </a:spcAft>
              <a:defRPr sz="1600" b="1" spc="300" baseline="0">
                <a:solidFill>
                  <a:srgbClr val="F4B94C"/>
                </a:solidFill>
              </a:defRPr>
            </a:lvl1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49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809064" y="6700492"/>
            <a:ext cx="2892986" cy="3751608"/>
          </a:xfrm>
          <a:noFill/>
        </p:spPr>
        <p:txBody>
          <a:bodyPr/>
          <a:lstStyle>
            <a:lvl1pPr>
              <a:spcAft>
                <a:spcPts val="400"/>
              </a:spcAft>
              <a:defRPr sz="1100" baseline="0">
                <a:solidFill>
                  <a:srgbClr val="4F4F54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50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809063" y="6332417"/>
            <a:ext cx="2892987" cy="307777"/>
          </a:xfrm>
          <a:noFill/>
        </p:spPr>
        <p:txBody>
          <a:bodyPr/>
          <a:lstStyle>
            <a:lvl1pPr>
              <a:spcAft>
                <a:spcPts val="400"/>
              </a:spcAft>
              <a:defRPr sz="2000" b="1" baseline="0">
                <a:solidFill>
                  <a:srgbClr val="D9252C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51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4006851" y="6700492"/>
            <a:ext cx="3276598" cy="3751608"/>
          </a:xfrm>
          <a:noFill/>
        </p:spPr>
        <p:txBody>
          <a:bodyPr/>
          <a:lstStyle>
            <a:lvl1pPr>
              <a:spcAft>
                <a:spcPts val="400"/>
              </a:spcAft>
              <a:defRPr sz="1100" baseline="0">
                <a:solidFill>
                  <a:srgbClr val="4F4F54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52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4006850" y="6332417"/>
            <a:ext cx="3276599" cy="307777"/>
          </a:xfrm>
          <a:noFill/>
        </p:spPr>
        <p:txBody>
          <a:bodyPr/>
          <a:lstStyle>
            <a:lvl1pPr>
              <a:spcAft>
                <a:spcPts val="400"/>
              </a:spcAft>
              <a:defRPr sz="2000" b="1" baseline="0">
                <a:solidFill>
                  <a:srgbClr val="D9252C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pic>
        <p:nvPicPr>
          <p:cNvPr id="46" name="Graphic 45">
            <a:extLst>
              <a:ext uri="{FF2B5EF4-FFF2-40B4-BE49-F238E27FC236}">
                <a16:creationId xmlns:a16="http://schemas.microsoft.com/office/drawing/2014/main" id="{2AE29500-9D55-40A2-94EB-943EB14FAA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13968" y="415010"/>
            <a:ext cx="2155169" cy="5298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3"/>
          <p:cNvSpPr/>
          <p:nvPr userDrawn="1"/>
        </p:nvSpPr>
        <p:spPr>
          <a:xfrm>
            <a:off x="6521374" y="385927"/>
            <a:ext cx="1038860" cy="94615"/>
          </a:xfrm>
          <a:custGeom>
            <a:avLst/>
            <a:gdLst/>
            <a:ahLst/>
            <a:cxnLst/>
            <a:rect l="l" t="t" r="r" b="b"/>
            <a:pathLst>
              <a:path w="1038859" h="94615">
                <a:moveTo>
                  <a:pt x="0" y="0"/>
                </a:moveTo>
                <a:lnTo>
                  <a:pt x="1038631" y="0"/>
                </a:lnTo>
                <a:lnTo>
                  <a:pt x="1038631" y="94157"/>
                </a:lnTo>
                <a:lnTo>
                  <a:pt x="0" y="94157"/>
                </a:lnTo>
                <a:lnTo>
                  <a:pt x="0" y="0"/>
                </a:lnTo>
                <a:close/>
              </a:path>
            </a:pathLst>
          </a:custGeom>
          <a:solidFill>
            <a:srgbClr val="D2D2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0" y="3168984"/>
            <a:ext cx="2334126" cy="2697649"/>
          </a:xfrm>
        </p:spPr>
        <p:txBody>
          <a:bodyPr/>
          <a:lstStyle>
            <a:lvl1pPr>
              <a:defRPr sz="1400">
                <a:solidFill>
                  <a:srgbClr val="4F4F54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0" y="5860048"/>
            <a:ext cx="2334126" cy="3220452"/>
          </a:xfrm>
        </p:spPr>
        <p:txBody>
          <a:bodyPr/>
          <a:lstStyle>
            <a:lvl1pPr>
              <a:defRPr sz="1400">
                <a:solidFill>
                  <a:srgbClr val="4F4F54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object 12"/>
          <p:cNvSpPr/>
          <p:nvPr userDrawn="1"/>
        </p:nvSpPr>
        <p:spPr>
          <a:xfrm>
            <a:off x="2340001" y="482696"/>
            <a:ext cx="5220335" cy="0"/>
          </a:xfrm>
          <a:custGeom>
            <a:avLst/>
            <a:gdLst/>
            <a:ahLst/>
            <a:cxnLst/>
            <a:rect l="l" t="t" r="r" b="b"/>
            <a:pathLst>
              <a:path w="5220334">
                <a:moveTo>
                  <a:pt x="0" y="0"/>
                </a:moveTo>
                <a:lnTo>
                  <a:pt x="5220003" y="0"/>
                </a:lnTo>
              </a:path>
            </a:pathLst>
          </a:custGeom>
          <a:ln w="6350">
            <a:solidFill>
              <a:srgbClr val="D096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2648066" y="1138837"/>
            <a:ext cx="4446429" cy="2150463"/>
          </a:xfrm>
          <a:noFill/>
        </p:spPr>
        <p:txBody>
          <a:bodyPr/>
          <a:lstStyle>
            <a:lvl1pPr>
              <a:spcAft>
                <a:spcPts val="400"/>
              </a:spcAft>
              <a:defRPr sz="1100" baseline="0">
                <a:solidFill>
                  <a:srgbClr val="4F4F54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2648066" y="724382"/>
            <a:ext cx="4446430" cy="307777"/>
          </a:xfrm>
          <a:noFill/>
        </p:spPr>
        <p:txBody>
          <a:bodyPr/>
          <a:lstStyle>
            <a:lvl1pPr>
              <a:spcAft>
                <a:spcPts val="400"/>
              </a:spcAft>
              <a:defRPr sz="2000" b="1" baseline="0">
                <a:solidFill>
                  <a:srgbClr val="D9252C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2660766" y="162463"/>
            <a:ext cx="3048000" cy="246221"/>
          </a:xfrm>
          <a:noFill/>
        </p:spPr>
        <p:txBody>
          <a:bodyPr/>
          <a:lstStyle>
            <a:lvl1pPr>
              <a:spcAft>
                <a:spcPts val="400"/>
              </a:spcAft>
              <a:defRPr sz="1600" b="1" spc="300" baseline="0">
                <a:solidFill>
                  <a:srgbClr val="F4B94C"/>
                </a:solidFill>
              </a:defRPr>
            </a:lvl1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2652456" y="3918598"/>
            <a:ext cx="4446429" cy="2150463"/>
          </a:xfrm>
          <a:noFill/>
        </p:spPr>
        <p:txBody>
          <a:bodyPr/>
          <a:lstStyle>
            <a:lvl1pPr>
              <a:spcAft>
                <a:spcPts val="400"/>
              </a:spcAft>
              <a:defRPr sz="1100" baseline="0">
                <a:solidFill>
                  <a:srgbClr val="4F4F54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2652456" y="3504143"/>
            <a:ext cx="4446430" cy="307777"/>
          </a:xfrm>
          <a:noFill/>
        </p:spPr>
        <p:txBody>
          <a:bodyPr/>
          <a:lstStyle>
            <a:lvl1pPr>
              <a:spcAft>
                <a:spcPts val="400"/>
              </a:spcAft>
              <a:defRPr sz="2000" b="1" baseline="0">
                <a:solidFill>
                  <a:srgbClr val="D9252C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0" name="Text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2648066" y="6698359"/>
            <a:ext cx="4446429" cy="2150463"/>
          </a:xfrm>
          <a:noFill/>
        </p:spPr>
        <p:txBody>
          <a:bodyPr/>
          <a:lstStyle>
            <a:lvl1pPr>
              <a:spcAft>
                <a:spcPts val="400"/>
              </a:spcAft>
              <a:defRPr sz="1100" baseline="0">
                <a:solidFill>
                  <a:srgbClr val="4F4F54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1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2648066" y="6283904"/>
            <a:ext cx="4446430" cy="307777"/>
          </a:xfrm>
          <a:noFill/>
        </p:spPr>
        <p:txBody>
          <a:bodyPr/>
          <a:lstStyle>
            <a:lvl1pPr>
              <a:spcAft>
                <a:spcPts val="400"/>
              </a:spcAft>
              <a:defRPr sz="2000" b="1" baseline="0">
                <a:solidFill>
                  <a:srgbClr val="D9252C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7" name="Picture Placeholder 16"/>
          <p:cNvSpPr>
            <a:spLocks noGrp="1"/>
          </p:cNvSpPr>
          <p:nvPr>
            <p:ph type="pic" sz="quarter" idx="23"/>
          </p:nvPr>
        </p:nvSpPr>
        <p:spPr>
          <a:xfrm>
            <a:off x="0" y="-1"/>
            <a:ext cx="2334126" cy="3168985"/>
          </a:xfrm>
        </p:spPr>
        <p:txBody>
          <a:bodyPr/>
          <a:lstStyle>
            <a:lvl1pPr>
              <a:defRPr sz="1400">
                <a:solidFill>
                  <a:srgbClr val="4F4F54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grpSp>
        <p:nvGrpSpPr>
          <p:cNvPr id="38" name="Group 37"/>
          <p:cNvGrpSpPr/>
          <p:nvPr userDrawn="1"/>
        </p:nvGrpSpPr>
        <p:grpSpPr>
          <a:xfrm>
            <a:off x="5314450" y="9944594"/>
            <a:ext cx="1774189" cy="442613"/>
            <a:chOff x="5314450" y="9944594"/>
            <a:chExt cx="1774189" cy="442613"/>
          </a:xfrm>
        </p:grpSpPr>
        <p:sp>
          <p:nvSpPr>
            <p:cNvPr id="39" name="object 7"/>
            <p:cNvSpPr txBox="1"/>
            <p:nvPr/>
          </p:nvSpPr>
          <p:spPr>
            <a:xfrm>
              <a:off x="5314450" y="9944594"/>
              <a:ext cx="1774189" cy="42639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marR="5080" indent="165100">
                <a:lnSpc>
                  <a:spcPct val="141400"/>
                </a:lnSpc>
                <a:spcBef>
                  <a:spcPts val="100"/>
                </a:spcBef>
                <a:tabLst>
                  <a:tab pos="1084580" algn="l"/>
                </a:tabLst>
              </a:pPr>
              <a:r>
                <a:rPr sz="1000" dirty="0">
                  <a:solidFill>
                    <a:srgbClr val="FFFFFF"/>
                  </a:solidFill>
                  <a:latin typeface="Calibri"/>
                  <a:cs typeface="Calibri"/>
                  <a:hlinkClick r:id="rId2"/>
                </a:rPr>
                <a:t>www.citiesalliance.org </a:t>
              </a:r>
              <a:r>
                <a:rPr sz="1000" dirty="0">
                  <a:solidFill>
                    <a:srgbClr val="FFFFFF"/>
                  </a:solidFill>
                  <a:latin typeface="Calibri"/>
                  <a:cs typeface="Calibri"/>
                </a:rPr>
                <a:t> 	</a:t>
              </a:r>
              <a:endParaRPr sz="1000" dirty="0">
                <a:latin typeface="Calibri"/>
                <a:cs typeface="Calibri"/>
              </a:endParaRPr>
            </a:p>
          </p:txBody>
        </p:sp>
        <p:sp>
          <p:nvSpPr>
            <p:cNvPr id="40" name="object 8">
              <a:hlinkClick r:id="rId3"/>
            </p:cNvPr>
            <p:cNvSpPr/>
            <p:nvPr/>
          </p:nvSpPr>
          <p:spPr>
            <a:xfrm>
              <a:off x="5866482" y="10243202"/>
              <a:ext cx="143951" cy="14400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9">
              <a:hlinkClick r:id="rId5"/>
            </p:cNvPr>
            <p:cNvSpPr/>
            <p:nvPr/>
          </p:nvSpPr>
          <p:spPr>
            <a:xfrm>
              <a:off x="6192079" y="10243202"/>
              <a:ext cx="143992" cy="14400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k object 17"/>
          <p:cNvSpPr/>
          <p:nvPr/>
        </p:nvSpPr>
        <p:spPr>
          <a:xfrm>
            <a:off x="0" y="9080779"/>
            <a:ext cx="7560309" cy="1611630"/>
          </a:xfrm>
          <a:custGeom>
            <a:avLst/>
            <a:gdLst/>
            <a:ahLst/>
            <a:cxnLst/>
            <a:rect l="l" t="t" r="r" b="b"/>
            <a:pathLst>
              <a:path w="7560309" h="1611629">
                <a:moveTo>
                  <a:pt x="0" y="1611223"/>
                </a:moveTo>
                <a:lnTo>
                  <a:pt x="7560005" y="1611223"/>
                </a:lnTo>
                <a:lnTo>
                  <a:pt x="7560005" y="0"/>
                </a:lnTo>
                <a:lnTo>
                  <a:pt x="0" y="0"/>
                </a:lnTo>
                <a:lnTo>
                  <a:pt x="0" y="1611223"/>
                </a:lnTo>
                <a:close/>
              </a:path>
            </a:pathLst>
          </a:custGeom>
          <a:solidFill>
            <a:srgbClr val="D8262B">
              <a:alpha val="9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Group 6"/>
          <p:cNvGrpSpPr/>
          <p:nvPr userDrawn="1"/>
        </p:nvGrpSpPr>
        <p:grpSpPr>
          <a:xfrm>
            <a:off x="5094004" y="9380423"/>
            <a:ext cx="1979989" cy="486944"/>
            <a:chOff x="5094004" y="9380423"/>
            <a:chExt cx="1979989" cy="486944"/>
          </a:xfrm>
        </p:grpSpPr>
        <p:sp>
          <p:nvSpPr>
            <p:cNvPr id="18" name="bk object 18"/>
            <p:cNvSpPr/>
            <p:nvPr/>
          </p:nvSpPr>
          <p:spPr>
            <a:xfrm>
              <a:off x="5314196" y="9743661"/>
              <a:ext cx="1064704" cy="123703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bk object 19"/>
            <p:cNvSpPr/>
            <p:nvPr/>
          </p:nvSpPr>
          <p:spPr>
            <a:xfrm>
              <a:off x="6443911" y="9748381"/>
              <a:ext cx="76441" cy="118986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bk object 20"/>
            <p:cNvSpPr/>
            <p:nvPr/>
          </p:nvSpPr>
          <p:spPr>
            <a:xfrm>
              <a:off x="6551123" y="9743656"/>
              <a:ext cx="0" cy="121285"/>
            </a:xfrm>
            <a:custGeom>
              <a:avLst/>
              <a:gdLst/>
              <a:ahLst/>
              <a:cxnLst/>
              <a:rect l="l" t="t" r="r" b="b"/>
              <a:pathLst>
                <a:path h="121284">
                  <a:moveTo>
                    <a:pt x="0" y="0"/>
                  </a:moveTo>
                  <a:lnTo>
                    <a:pt x="0" y="120878"/>
                  </a:lnTo>
                </a:path>
              </a:pathLst>
            </a:custGeom>
            <a:ln w="1596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bk object 21"/>
            <p:cNvSpPr/>
            <p:nvPr/>
          </p:nvSpPr>
          <p:spPr>
            <a:xfrm>
              <a:off x="6581414" y="9788076"/>
              <a:ext cx="67944" cy="78346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bk object 22"/>
            <p:cNvSpPr/>
            <p:nvPr/>
          </p:nvSpPr>
          <p:spPr>
            <a:xfrm>
              <a:off x="6673725" y="9786195"/>
              <a:ext cx="190338" cy="80227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bk object 23"/>
            <p:cNvSpPr/>
            <p:nvPr/>
          </p:nvSpPr>
          <p:spPr>
            <a:xfrm>
              <a:off x="5114391" y="9687807"/>
              <a:ext cx="1955800" cy="0"/>
            </a:xfrm>
            <a:custGeom>
              <a:avLst/>
              <a:gdLst/>
              <a:ahLst/>
              <a:cxnLst/>
              <a:rect l="l" t="t" r="r" b="b"/>
              <a:pathLst>
                <a:path w="1955800">
                  <a:moveTo>
                    <a:pt x="0" y="0"/>
                  </a:moveTo>
                  <a:lnTo>
                    <a:pt x="1955444" y="0"/>
                  </a:lnTo>
                </a:path>
              </a:pathLst>
            </a:custGeom>
            <a:ln w="692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bk object 24"/>
            <p:cNvSpPr/>
            <p:nvPr/>
          </p:nvSpPr>
          <p:spPr>
            <a:xfrm>
              <a:off x="5094004" y="9390188"/>
              <a:ext cx="207835" cy="242379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bk object 25"/>
            <p:cNvSpPr/>
            <p:nvPr/>
          </p:nvSpPr>
          <p:spPr>
            <a:xfrm>
              <a:off x="5321065" y="9393773"/>
              <a:ext cx="50165" cy="233045"/>
            </a:xfrm>
            <a:custGeom>
              <a:avLst/>
              <a:gdLst/>
              <a:ahLst/>
              <a:cxnLst/>
              <a:rect l="l" t="t" r="r" b="b"/>
              <a:pathLst>
                <a:path w="50164" h="233045">
                  <a:moveTo>
                    <a:pt x="31927" y="0"/>
                  </a:moveTo>
                  <a:lnTo>
                    <a:pt x="17589" y="0"/>
                  </a:lnTo>
                  <a:lnTo>
                    <a:pt x="11671" y="2336"/>
                  </a:lnTo>
                  <a:lnTo>
                    <a:pt x="2324" y="11684"/>
                  </a:lnTo>
                  <a:lnTo>
                    <a:pt x="0" y="17157"/>
                  </a:lnTo>
                  <a:lnTo>
                    <a:pt x="0" y="29756"/>
                  </a:lnTo>
                  <a:lnTo>
                    <a:pt x="2324" y="35242"/>
                  </a:lnTo>
                  <a:lnTo>
                    <a:pt x="11671" y="44577"/>
                  </a:lnTo>
                  <a:lnTo>
                    <a:pt x="17589" y="46913"/>
                  </a:lnTo>
                  <a:lnTo>
                    <a:pt x="31927" y="46913"/>
                  </a:lnTo>
                  <a:lnTo>
                    <a:pt x="37947" y="44691"/>
                  </a:lnTo>
                  <a:lnTo>
                    <a:pt x="47726" y="35788"/>
                  </a:lnTo>
                  <a:lnTo>
                    <a:pt x="50165" y="30187"/>
                  </a:lnTo>
                  <a:lnTo>
                    <a:pt x="50165" y="16725"/>
                  </a:lnTo>
                  <a:lnTo>
                    <a:pt x="47726" y="11137"/>
                  </a:lnTo>
                  <a:lnTo>
                    <a:pt x="37947" y="2222"/>
                  </a:lnTo>
                  <a:lnTo>
                    <a:pt x="31927" y="0"/>
                  </a:lnTo>
                  <a:close/>
                </a:path>
                <a:path w="50164" h="233045">
                  <a:moveTo>
                    <a:pt x="44627" y="76555"/>
                  </a:moveTo>
                  <a:lnTo>
                    <a:pt x="5537" y="76555"/>
                  </a:lnTo>
                  <a:lnTo>
                    <a:pt x="5537" y="232918"/>
                  </a:lnTo>
                  <a:lnTo>
                    <a:pt x="44627" y="232918"/>
                  </a:lnTo>
                  <a:lnTo>
                    <a:pt x="44627" y="7655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bk object 26"/>
            <p:cNvSpPr/>
            <p:nvPr/>
          </p:nvSpPr>
          <p:spPr>
            <a:xfrm>
              <a:off x="5390776" y="9425047"/>
              <a:ext cx="114350" cy="205562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bk object 27"/>
            <p:cNvSpPr/>
            <p:nvPr/>
          </p:nvSpPr>
          <p:spPr>
            <a:xfrm>
              <a:off x="5534436" y="9393773"/>
              <a:ext cx="50165" cy="233045"/>
            </a:xfrm>
            <a:custGeom>
              <a:avLst/>
              <a:gdLst/>
              <a:ahLst/>
              <a:cxnLst/>
              <a:rect l="l" t="t" r="r" b="b"/>
              <a:pathLst>
                <a:path w="50164" h="233045">
                  <a:moveTo>
                    <a:pt x="31927" y="0"/>
                  </a:moveTo>
                  <a:lnTo>
                    <a:pt x="17589" y="0"/>
                  </a:lnTo>
                  <a:lnTo>
                    <a:pt x="11671" y="2336"/>
                  </a:lnTo>
                  <a:lnTo>
                    <a:pt x="2324" y="11684"/>
                  </a:lnTo>
                  <a:lnTo>
                    <a:pt x="0" y="17157"/>
                  </a:lnTo>
                  <a:lnTo>
                    <a:pt x="0" y="29756"/>
                  </a:lnTo>
                  <a:lnTo>
                    <a:pt x="2324" y="35242"/>
                  </a:lnTo>
                  <a:lnTo>
                    <a:pt x="11671" y="44577"/>
                  </a:lnTo>
                  <a:lnTo>
                    <a:pt x="17589" y="46913"/>
                  </a:lnTo>
                  <a:lnTo>
                    <a:pt x="31927" y="46913"/>
                  </a:lnTo>
                  <a:lnTo>
                    <a:pt x="37947" y="44691"/>
                  </a:lnTo>
                  <a:lnTo>
                    <a:pt x="47726" y="35788"/>
                  </a:lnTo>
                  <a:lnTo>
                    <a:pt x="50165" y="30187"/>
                  </a:lnTo>
                  <a:lnTo>
                    <a:pt x="50165" y="16725"/>
                  </a:lnTo>
                  <a:lnTo>
                    <a:pt x="47726" y="11137"/>
                  </a:lnTo>
                  <a:lnTo>
                    <a:pt x="37947" y="2222"/>
                  </a:lnTo>
                  <a:lnTo>
                    <a:pt x="31927" y="0"/>
                  </a:lnTo>
                  <a:close/>
                </a:path>
                <a:path w="50164" h="233045">
                  <a:moveTo>
                    <a:pt x="44627" y="76555"/>
                  </a:moveTo>
                  <a:lnTo>
                    <a:pt x="5537" y="76555"/>
                  </a:lnTo>
                  <a:lnTo>
                    <a:pt x="5537" y="232918"/>
                  </a:lnTo>
                  <a:lnTo>
                    <a:pt x="44627" y="232918"/>
                  </a:lnTo>
                  <a:lnTo>
                    <a:pt x="44627" y="7655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bk object 28"/>
            <p:cNvSpPr/>
            <p:nvPr/>
          </p:nvSpPr>
          <p:spPr>
            <a:xfrm>
              <a:off x="5604804" y="9466413"/>
              <a:ext cx="158318" cy="164198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bk object 29"/>
            <p:cNvSpPr/>
            <p:nvPr/>
          </p:nvSpPr>
          <p:spPr>
            <a:xfrm>
              <a:off x="5783969" y="9466413"/>
              <a:ext cx="128358" cy="164198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bk object 30"/>
            <p:cNvSpPr/>
            <p:nvPr/>
          </p:nvSpPr>
          <p:spPr>
            <a:xfrm>
              <a:off x="5961177" y="9380423"/>
              <a:ext cx="290917" cy="246278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bk object 31"/>
            <p:cNvSpPr/>
            <p:nvPr/>
          </p:nvSpPr>
          <p:spPr>
            <a:xfrm>
              <a:off x="6307467" y="9380423"/>
              <a:ext cx="0" cy="246379"/>
            </a:xfrm>
            <a:custGeom>
              <a:avLst/>
              <a:gdLst/>
              <a:ahLst/>
              <a:cxnLst/>
              <a:rect l="l" t="t" r="r" b="b"/>
              <a:pathLst>
                <a:path h="246379">
                  <a:moveTo>
                    <a:pt x="0" y="0"/>
                  </a:moveTo>
                  <a:lnTo>
                    <a:pt x="0" y="246278"/>
                  </a:lnTo>
                </a:path>
              </a:pathLst>
            </a:custGeom>
            <a:ln w="3909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bk object 32"/>
            <p:cNvSpPr/>
            <p:nvPr/>
          </p:nvSpPr>
          <p:spPr>
            <a:xfrm>
              <a:off x="6365459" y="9393773"/>
              <a:ext cx="50165" cy="233045"/>
            </a:xfrm>
            <a:custGeom>
              <a:avLst/>
              <a:gdLst/>
              <a:ahLst/>
              <a:cxnLst/>
              <a:rect l="l" t="t" r="r" b="b"/>
              <a:pathLst>
                <a:path w="50164" h="233045">
                  <a:moveTo>
                    <a:pt x="31927" y="0"/>
                  </a:moveTo>
                  <a:lnTo>
                    <a:pt x="17589" y="0"/>
                  </a:lnTo>
                  <a:lnTo>
                    <a:pt x="11671" y="2336"/>
                  </a:lnTo>
                  <a:lnTo>
                    <a:pt x="2324" y="11684"/>
                  </a:lnTo>
                  <a:lnTo>
                    <a:pt x="0" y="17157"/>
                  </a:lnTo>
                  <a:lnTo>
                    <a:pt x="0" y="29756"/>
                  </a:lnTo>
                  <a:lnTo>
                    <a:pt x="2324" y="35242"/>
                  </a:lnTo>
                  <a:lnTo>
                    <a:pt x="11671" y="44577"/>
                  </a:lnTo>
                  <a:lnTo>
                    <a:pt x="17589" y="46913"/>
                  </a:lnTo>
                  <a:lnTo>
                    <a:pt x="31927" y="46913"/>
                  </a:lnTo>
                  <a:lnTo>
                    <a:pt x="37947" y="44691"/>
                  </a:lnTo>
                  <a:lnTo>
                    <a:pt x="47726" y="35788"/>
                  </a:lnTo>
                  <a:lnTo>
                    <a:pt x="50165" y="30187"/>
                  </a:lnTo>
                  <a:lnTo>
                    <a:pt x="50165" y="16725"/>
                  </a:lnTo>
                  <a:lnTo>
                    <a:pt x="47726" y="11137"/>
                  </a:lnTo>
                  <a:lnTo>
                    <a:pt x="37947" y="2222"/>
                  </a:lnTo>
                  <a:lnTo>
                    <a:pt x="31927" y="0"/>
                  </a:lnTo>
                  <a:close/>
                </a:path>
                <a:path w="50164" h="233045">
                  <a:moveTo>
                    <a:pt x="44627" y="76555"/>
                  </a:moveTo>
                  <a:lnTo>
                    <a:pt x="5537" y="76555"/>
                  </a:lnTo>
                  <a:lnTo>
                    <a:pt x="5537" y="232918"/>
                  </a:lnTo>
                  <a:lnTo>
                    <a:pt x="44627" y="232918"/>
                  </a:lnTo>
                  <a:lnTo>
                    <a:pt x="44627" y="7655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bk object 33"/>
            <p:cNvSpPr/>
            <p:nvPr/>
          </p:nvSpPr>
          <p:spPr>
            <a:xfrm>
              <a:off x="6436499" y="9466413"/>
              <a:ext cx="143310" cy="164198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bk object 34"/>
            <p:cNvSpPr/>
            <p:nvPr/>
          </p:nvSpPr>
          <p:spPr>
            <a:xfrm>
              <a:off x="6605545" y="9466413"/>
              <a:ext cx="468448" cy="164200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g"/><Relationship Id="rId4" Type="http://schemas.openxmlformats.org/officeDocument/2006/relationships/image" Target="../media/image18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g"/><Relationship Id="rId4" Type="http://schemas.openxmlformats.org/officeDocument/2006/relationships/image" Target="../media/image2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Cities Alliance Innovation Programme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87363" y="641352"/>
            <a:ext cx="2819399" cy="369332"/>
          </a:xfrm>
        </p:spPr>
        <p:txBody>
          <a:bodyPr/>
          <a:lstStyle/>
          <a:p>
            <a:r>
              <a:rPr lang="en-US" dirty="0"/>
              <a:t>Stronger Partnerships: Local Innovations for New Climate Realities in Cities</a:t>
            </a:r>
            <a:endParaRPr lang="en-GB" dirty="0"/>
          </a:p>
        </p:txBody>
      </p:sp>
      <p:pic>
        <p:nvPicPr>
          <p:cNvPr id="13" name="Picture Placeholder 12">
            <a:extLst>
              <a:ext uri="{FF2B5EF4-FFF2-40B4-BE49-F238E27FC236}">
                <a16:creationId xmlns:a16="http://schemas.microsoft.com/office/drawing/2014/main" id="{3BF9ECB2-44A9-4988-819E-6C0294F63F1B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4" r="1644"/>
          <a:stretch>
            <a:fillRect/>
          </a:stretch>
        </p:blipFill>
        <p:spPr/>
      </p:pic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396163" y="4482604"/>
            <a:ext cx="2373975" cy="1159292"/>
          </a:xfrm>
        </p:spPr>
        <p:txBody>
          <a:bodyPr/>
          <a:lstStyle/>
          <a:p>
            <a:pPr marL="120650" indent="-12065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1200" dirty="0"/>
              <a:t>Grant Recipient:</a:t>
            </a:r>
          </a:p>
          <a:p>
            <a:pPr marL="120650" indent="-12065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1200" dirty="0"/>
              <a:t>Partner:</a:t>
            </a:r>
          </a:p>
          <a:p>
            <a:pPr marL="120650" indent="-12065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1200" dirty="0"/>
              <a:t>Grant amount:</a:t>
            </a:r>
          </a:p>
          <a:p>
            <a:pPr marL="120650" indent="-12065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1200" dirty="0"/>
              <a:t>Duration:</a:t>
            </a:r>
          </a:p>
          <a:p>
            <a:pPr marL="120650" indent="-12065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1200" dirty="0"/>
              <a:t>Year: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PROJECT NAME</a:t>
            </a:r>
          </a:p>
          <a:p>
            <a:r>
              <a:rPr lang="en-GB" dirty="0"/>
              <a:t>Motto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 rot="16200000">
            <a:off x="-846994" y="7252854"/>
            <a:ext cx="2240092" cy="246221"/>
          </a:xfrm>
        </p:spPr>
        <p:txBody>
          <a:bodyPr/>
          <a:lstStyle/>
          <a:p>
            <a:r>
              <a:rPr lang="en-US" dirty="0"/>
              <a:t>PROJECT UPDATE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809064" y="6700492"/>
            <a:ext cx="2892986" cy="3577903"/>
          </a:xfrm>
        </p:spPr>
        <p:txBody>
          <a:bodyPr/>
          <a:lstStyle/>
          <a:p>
            <a:pPr>
              <a:spcAft>
                <a:spcPts val="500"/>
              </a:spcAft>
            </a:pPr>
            <a:r>
              <a:rPr lang="en-GB" dirty="0">
                <a:solidFill>
                  <a:srgbClr val="D9252C"/>
                </a:solidFill>
              </a:rPr>
              <a:t>What is the problem?</a:t>
            </a:r>
            <a:br>
              <a:rPr lang="en-GB" dirty="0">
                <a:solidFill>
                  <a:srgbClr val="D9252C"/>
                </a:solidFill>
              </a:rPr>
            </a:br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 </a:t>
            </a:r>
            <a:r>
              <a:rPr lang="en-GB" dirty="0" err="1"/>
              <a:t>elit</a:t>
            </a:r>
            <a:r>
              <a:rPr lang="en-GB" dirty="0"/>
              <a:t>, </a:t>
            </a:r>
            <a:r>
              <a:rPr lang="en-GB" dirty="0" err="1"/>
              <a:t>sed</a:t>
            </a:r>
            <a:r>
              <a:rPr lang="en-GB" dirty="0"/>
              <a:t> do </a:t>
            </a:r>
            <a:r>
              <a:rPr lang="en-GB" dirty="0" err="1"/>
              <a:t>eiusmod</a:t>
            </a:r>
            <a:r>
              <a:rPr lang="en-GB" dirty="0"/>
              <a:t> </a:t>
            </a:r>
            <a:r>
              <a:rPr lang="en-GB" dirty="0" err="1"/>
              <a:t>tempor</a:t>
            </a:r>
            <a:r>
              <a:rPr lang="en-GB" dirty="0"/>
              <a:t> </a:t>
            </a:r>
            <a:r>
              <a:rPr lang="en-GB" dirty="0" err="1"/>
              <a:t>incididunt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labore</a:t>
            </a:r>
            <a:r>
              <a:rPr lang="en-GB" dirty="0"/>
              <a:t> et  dolore magna </a:t>
            </a:r>
            <a:r>
              <a:rPr lang="en-GB" dirty="0" err="1"/>
              <a:t>aliqua</a:t>
            </a:r>
            <a:r>
              <a:rPr lang="en-GB" dirty="0"/>
              <a:t>.</a:t>
            </a:r>
          </a:p>
          <a:p>
            <a:pPr>
              <a:spcAft>
                <a:spcPts val="500"/>
              </a:spcAft>
            </a:pPr>
            <a:r>
              <a:rPr lang="en-GB" dirty="0">
                <a:solidFill>
                  <a:srgbClr val="D9252C"/>
                </a:solidFill>
              </a:rPr>
              <a:t>Where is it? </a:t>
            </a:r>
            <a:br>
              <a:rPr lang="en-GB" dirty="0">
                <a:solidFill>
                  <a:srgbClr val="D9252C"/>
                </a:solidFill>
              </a:rPr>
            </a:br>
            <a:r>
              <a:rPr lang="en-GB" dirty="0"/>
              <a:t>Nisi </a:t>
            </a:r>
            <a:r>
              <a:rPr lang="en-GB" dirty="0" err="1"/>
              <a:t>est</a:t>
            </a:r>
            <a:r>
              <a:rPr lang="en-GB" dirty="0"/>
              <a:t> sit </a:t>
            </a:r>
            <a:r>
              <a:rPr lang="en-GB" dirty="0" err="1"/>
              <a:t>amet</a:t>
            </a:r>
            <a:endParaRPr lang="en-GB" dirty="0"/>
          </a:p>
          <a:p>
            <a:pPr>
              <a:spcAft>
                <a:spcPts val="500"/>
              </a:spcAft>
            </a:pPr>
            <a:r>
              <a:rPr lang="en-GB" dirty="0">
                <a:solidFill>
                  <a:srgbClr val="D9252C"/>
                </a:solidFill>
              </a:rPr>
              <a:t>Who does it affect?  </a:t>
            </a:r>
            <a:br>
              <a:rPr lang="en-GB" dirty="0">
                <a:solidFill>
                  <a:srgbClr val="D9252C"/>
                </a:solidFill>
              </a:rPr>
            </a:br>
            <a:r>
              <a:rPr lang="en-GB" dirty="0" err="1"/>
              <a:t>Feugiat</a:t>
            </a:r>
            <a:r>
              <a:rPr lang="en-GB" dirty="0"/>
              <a:t> in ante </a:t>
            </a:r>
            <a:r>
              <a:rPr lang="en-GB" dirty="0" err="1"/>
              <a:t>metus</a:t>
            </a:r>
            <a:endParaRPr lang="en-GB" dirty="0"/>
          </a:p>
          <a:p>
            <a:pPr algn="l">
              <a:spcAft>
                <a:spcPts val="500"/>
              </a:spcAft>
            </a:pPr>
            <a:r>
              <a:rPr lang="en-GB" dirty="0">
                <a:solidFill>
                  <a:srgbClr val="D9252C"/>
                </a:solidFill>
              </a:rPr>
              <a:t>What are the causes?</a:t>
            </a:r>
            <a:br>
              <a:rPr lang="en-GB" dirty="0">
                <a:solidFill>
                  <a:srgbClr val="D9252C"/>
                </a:solidFill>
              </a:rPr>
            </a:br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 </a:t>
            </a:r>
            <a:r>
              <a:rPr lang="en-GB" dirty="0" err="1"/>
              <a:t>elit</a:t>
            </a:r>
            <a:r>
              <a:rPr lang="en-GB" dirty="0"/>
              <a:t>, </a:t>
            </a:r>
            <a:r>
              <a:rPr lang="en-GB" dirty="0" err="1"/>
              <a:t>sed</a:t>
            </a:r>
            <a:r>
              <a:rPr lang="en-GB" dirty="0"/>
              <a:t> do </a:t>
            </a:r>
            <a:r>
              <a:rPr lang="en-GB" dirty="0" err="1"/>
              <a:t>eiusmod</a:t>
            </a:r>
            <a:r>
              <a:rPr lang="en-GB" dirty="0"/>
              <a:t> </a:t>
            </a:r>
            <a:r>
              <a:rPr lang="en-GB" dirty="0" err="1"/>
              <a:t>tempor</a:t>
            </a:r>
            <a:r>
              <a:rPr lang="en-GB" dirty="0"/>
              <a:t> </a:t>
            </a:r>
            <a:r>
              <a:rPr lang="en-GB" dirty="0" err="1"/>
              <a:t>incididunt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labore</a:t>
            </a:r>
            <a:r>
              <a:rPr lang="en-GB" dirty="0"/>
              <a:t> et dolore magna </a:t>
            </a:r>
            <a:r>
              <a:rPr lang="en-GB" dirty="0" err="1"/>
              <a:t>aliqua</a:t>
            </a:r>
            <a:r>
              <a:rPr lang="en-GB" dirty="0"/>
              <a:t>. </a:t>
            </a:r>
            <a:r>
              <a:rPr lang="en-GB" dirty="0" err="1"/>
              <a:t>Feugiat</a:t>
            </a:r>
            <a:r>
              <a:rPr lang="en-GB" dirty="0"/>
              <a:t> in ante </a:t>
            </a:r>
            <a:r>
              <a:rPr lang="en-GB" dirty="0" err="1"/>
              <a:t>metus</a:t>
            </a:r>
            <a:r>
              <a:rPr lang="en-GB" dirty="0"/>
              <a:t>  dictum at </a:t>
            </a:r>
            <a:r>
              <a:rPr lang="en-GB" dirty="0" err="1"/>
              <a:t>tempor</a:t>
            </a:r>
            <a:r>
              <a:rPr lang="en-GB" dirty="0"/>
              <a:t> </a:t>
            </a:r>
            <a:r>
              <a:rPr lang="en-GB" dirty="0" err="1"/>
              <a:t>commodo</a:t>
            </a:r>
            <a:r>
              <a:rPr lang="en-GB" dirty="0"/>
              <a:t>. Nisi </a:t>
            </a:r>
            <a:r>
              <a:rPr lang="en-GB" dirty="0" err="1"/>
              <a:t>est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  </a:t>
            </a:r>
            <a:r>
              <a:rPr lang="en-GB" dirty="0" err="1"/>
              <a:t>facilisis</a:t>
            </a:r>
            <a:r>
              <a:rPr lang="en-GB" dirty="0"/>
              <a:t> magna </a:t>
            </a:r>
            <a:r>
              <a:rPr lang="en-GB" dirty="0" err="1"/>
              <a:t>etiam</a:t>
            </a:r>
            <a:r>
              <a:rPr lang="en-GB" dirty="0"/>
              <a:t> </a:t>
            </a:r>
            <a:r>
              <a:rPr lang="en-GB" dirty="0" err="1"/>
              <a:t>tempor</a:t>
            </a:r>
            <a:r>
              <a:rPr lang="en-GB" dirty="0"/>
              <a:t> </a:t>
            </a:r>
            <a:r>
              <a:rPr lang="en-GB" dirty="0" err="1"/>
              <a:t>orci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. </a:t>
            </a:r>
            <a:r>
              <a:rPr lang="en-GB" dirty="0" err="1"/>
              <a:t>Tincidunt</a:t>
            </a:r>
            <a:r>
              <a:rPr lang="en-GB" dirty="0"/>
              <a:t> 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nullam</a:t>
            </a:r>
            <a:r>
              <a:rPr lang="en-GB" dirty="0"/>
              <a:t> non nisi est. </a:t>
            </a:r>
            <a:r>
              <a:rPr lang="en-GB" dirty="0" err="1"/>
              <a:t>Vel</a:t>
            </a:r>
            <a:r>
              <a:rPr lang="en-GB" dirty="0"/>
              <a:t> </a:t>
            </a:r>
            <a:r>
              <a:rPr lang="en-GB" dirty="0" err="1"/>
              <a:t>orci</a:t>
            </a:r>
            <a:r>
              <a:rPr lang="en-GB" dirty="0"/>
              <a:t> porta non </a:t>
            </a:r>
            <a:r>
              <a:rPr lang="en-GB" dirty="0" err="1"/>
              <a:t>pulvinar</a:t>
            </a:r>
            <a:r>
              <a:rPr lang="en-GB" dirty="0"/>
              <a:t>  </a:t>
            </a:r>
            <a:r>
              <a:rPr lang="en-GB" dirty="0" err="1"/>
              <a:t>neque</a:t>
            </a:r>
            <a:r>
              <a:rPr lang="en-GB" dirty="0"/>
              <a:t> </a:t>
            </a:r>
            <a:r>
              <a:rPr lang="en-GB" dirty="0" err="1"/>
              <a:t>laoreet</a:t>
            </a:r>
            <a:r>
              <a:rPr lang="en-GB" dirty="0"/>
              <a:t>. A </a:t>
            </a:r>
            <a:r>
              <a:rPr lang="en-GB" dirty="0" err="1"/>
              <a:t>diam</a:t>
            </a:r>
            <a:r>
              <a:rPr lang="en-GB" dirty="0"/>
              <a:t> </a:t>
            </a:r>
            <a:r>
              <a:rPr lang="en-GB" dirty="0" err="1"/>
              <a:t>maecenas</a:t>
            </a:r>
            <a:r>
              <a:rPr lang="en-GB" dirty="0"/>
              <a:t> </a:t>
            </a:r>
            <a:r>
              <a:rPr lang="en-GB" dirty="0" err="1"/>
              <a:t>sed</a:t>
            </a:r>
            <a:r>
              <a:rPr lang="en-GB" dirty="0"/>
              <a:t> </a:t>
            </a:r>
            <a:r>
              <a:rPr lang="en-GB" dirty="0" err="1"/>
              <a:t>enim</a:t>
            </a:r>
            <a:r>
              <a:rPr lang="en-GB" dirty="0"/>
              <a:t>. Dui  </a:t>
            </a:r>
            <a:r>
              <a:rPr lang="en-GB" dirty="0" err="1"/>
              <a:t>sapien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mi </a:t>
            </a:r>
            <a:r>
              <a:rPr lang="en-GB" dirty="0" err="1"/>
              <a:t>proin</a:t>
            </a:r>
            <a:r>
              <a:rPr lang="en-GB" dirty="0"/>
              <a:t> </a:t>
            </a:r>
            <a:r>
              <a:rPr lang="en-GB" dirty="0" err="1"/>
              <a:t>sed</a:t>
            </a:r>
            <a:r>
              <a:rPr lang="en-GB" dirty="0"/>
              <a:t> libero. </a:t>
            </a:r>
            <a:r>
              <a:rPr lang="en-GB" dirty="0" err="1"/>
              <a:t>Sagittis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volutpat</a:t>
            </a:r>
            <a:r>
              <a:rPr lang="en-GB" dirty="0"/>
              <a:t>  </a:t>
            </a:r>
            <a:r>
              <a:rPr lang="en-GB" dirty="0" err="1"/>
              <a:t>odio</a:t>
            </a:r>
            <a:r>
              <a:rPr lang="en-GB" dirty="0"/>
              <a:t> </a:t>
            </a:r>
            <a:r>
              <a:rPr lang="en-GB" dirty="0" err="1"/>
              <a:t>facilisis</a:t>
            </a:r>
            <a:r>
              <a:rPr lang="en-GB" dirty="0"/>
              <a:t> </a:t>
            </a:r>
            <a:r>
              <a:rPr lang="en-GB" dirty="0" err="1"/>
              <a:t>mauris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 </a:t>
            </a:r>
            <a:r>
              <a:rPr lang="en-GB" dirty="0" err="1"/>
              <a:t>massa</a:t>
            </a:r>
            <a:r>
              <a:rPr lang="en-GB" dirty="0"/>
              <a:t> vitae. </a:t>
            </a:r>
            <a:r>
              <a:rPr lang="en-GB" dirty="0" err="1"/>
              <a:t>Amet</a:t>
            </a:r>
            <a:r>
              <a:rPr lang="en-GB" dirty="0"/>
              <a:t>  </a:t>
            </a:r>
            <a:r>
              <a:rPr lang="en-GB" dirty="0" err="1"/>
              <a:t>aliquam</a:t>
            </a:r>
            <a:r>
              <a:rPr lang="en-GB" dirty="0"/>
              <a:t> id </a:t>
            </a:r>
            <a:r>
              <a:rPr lang="en-GB" dirty="0" err="1"/>
              <a:t>diam</a:t>
            </a:r>
            <a:r>
              <a:rPr lang="en-GB" dirty="0"/>
              <a:t> </a:t>
            </a:r>
            <a:r>
              <a:rPr lang="en-GB" dirty="0" err="1"/>
              <a:t>maecenas</a:t>
            </a:r>
            <a:r>
              <a:rPr lang="en-GB" dirty="0"/>
              <a:t>. In </a:t>
            </a:r>
            <a:r>
              <a:rPr lang="en-GB" dirty="0" err="1"/>
              <a:t>nisl</a:t>
            </a:r>
            <a:r>
              <a:rPr lang="en-GB" dirty="0"/>
              <a:t> nisi </a:t>
            </a:r>
            <a:r>
              <a:rPr lang="en-GB" dirty="0" err="1"/>
              <a:t>scelerisque</a:t>
            </a:r>
            <a:r>
              <a:rPr lang="en-GB" dirty="0"/>
              <a:t> 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ultrices</a:t>
            </a:r>
            <a:r>
              <a:rPr lang="en-GB" dirty="0"/>
              <a:t> vitae.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809063" y="6229317"/>
            <a:ext cx="2892987" cy="307777"/>
          </a:xfrm>
        </p:spPr>
        <p:txBody>
          <a:bodyPr/>
          <a:lstStyle/>
          <a:p>
            <a:r>
              <a:rPr lang="en-GB" spc="-5" dirty="0">
                <a:solidFill>
                  <a:srgbClr val="D9252B"/>
                </a:solidFill>
                <a:cs typeface="Calibri"/>
              </a:rPr>
              <a:t>Project overview</a:t>
            </a:r>
            <a:endParaRPr lang="en-GB" dirty="0">
              <a:cs typeface="Calibri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lang="en-GB" spc="-5" dirty="0">
                <a:solidFill>
                  <a:srgbClr val="D9252B"/>
                </a:solidFill>
                <a:cs typeface="Calibri"/>
              </a:rPr>
              <a:t>Approach</a:t>
            </a:r>
            <a:endParaRPr lang="en-GB" dirty="0">
              <a:cs typeface="Calibri"/>
            </a:endParaRPr>
          </a:p>
          <a:p>
            <a:pPr marL="12700" marR="51435">
              <a:lnSpc>
                <a:spcPts val="1250"/>
              </a:lnSpc>
              <a:spcBef>
                <a:spcPts val="480"/>
              </a:spcBef>
            </a:pPr>
            <a:r>
              <a:rPr lang="en-GB" spc="-5" dirty="0" err="1">
                <a:cs typeface="Calibri"/>
              </a:rPr>
              <a:t>Enim</a:t>
            </a:r>
            <a:r>
              <a:rPr lang="en-GB" spc="-5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nulla</a:t>
            </a:r>
            <a:r>
              <a:rPr lang="en-GB" spc="-5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aliquet</a:t>
            </a:r>
            <a:r>
              <a:rPr lang="en-GB" spc="-5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porttitor</a:t>
            </a:r>
            <a:r>
              <a:rPr lang="en-GB" spc="-15" dirty="0">
                <a:cs typeface="Calibri"/>
              </a:rPr>
              <a:t> </a:t>
            </a:r>
            <a:r>
              <a:rPr lang="en-GB" spc="-5" dirty="0">
                <a:cs typeface="Calibri"/>
              </a:rPr>
              <a:t>lacus </a:t>
            </a:r>
            <a:r>
              <a:rPr lang="en-GB" spc="-5" dirty="0" err="1">
                <a:cs typeface="Calibri"/>
              </a:rPr>
              <a:t>luctus</a:t>
            </a:r>
            <a:r>
              <a:rPr lang="en-GB" spc="-5" dirty="0">
                <a:cs typeface="Calibri"/>
              </a:rPr>
              <a:t>. </a:t>
            </a:r>
            <a:r>
              <a:rPr lang="en-GB" spc="-15" dirty="0" err="1">
                <a:cs typeface="Calibri"/>
              </a:rPr>
              <a:t>Vestibulum</a:t>
            </a:r>
            <a:r>
              <a:rPr lang="en-GB" spc="-15" dirty="0">
                <a:cs typeface="Calibri"/>
              </a:rPr>
              <a:t>  </a:t>
            </a:r>
            <a:r>
              <a:rPr lang="en-GB" spc="-5" dirty="0" err="1">
                <a:cs typeface="Calibri"/>
              </a:rPr>
              <a:t>lectus</a:t>
            </a:r>
            <a:r>
              <a:rPr lang="en-GB" spc="-5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mauris</a:t>
            </a:r>
            <a:r>
              <a:rPr lang="en-GB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ultrices</a:t>
            </a:r>
            <a:r>
              <a:rPr lang="en-GB" spc="-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eros</a:t>
            </a:r>
            <a:r>
              <a:rPr lang="en-GB" spc="-10" dirty="0">
                <a:cs typeface="Calibri"/>
              </a:rPr>
              <a:t> </a:t>
            </a:r>
            <a:r>
              <a:rPr lang="en-GB" spc="-5" dirty="0">
                <a:cs typeface="Calibri"/>
              </a:rPr>
              <a:t>in. </a:t>
            </a:r>
            <a:r>
              <a:rPr lang="en-GB" spc="-15" dirty="0">
                <a:cs typeface="Calibri"/>
              </a:rPr>
              <a:t>At </a:t>
            </a:r>
            <a:r>
              <a:rPr lang="en-GB" spc="-10" dirty="0" err="1">
                <a:cs typeface="Calibri"/>
              </a:rPr>
              <a:t>volutpat</a:t>
            </a:r>
            <a:r>
              <a:rPr lang="en-GB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diam</a:t>
            </a:r>
            <a:endParaRPr lang="en-GB" dirty="0">
              <a:cs typeface="Calibri"/>
            </a:endParaRPr>
          </a:p>
          <a:p>
            <a:pPr marL="12700" marR="252095">
              <a:lnSpc>
                <a:spcPts val="1250"/>
              </a:lnSpc>
            </a:pPr>
            <a:r>
              <a:rPr lang="en-GB" spc="-5" dirty="0" err="1">
                <a:cs typeface="Calibri"/>
              </a:rPr>
              <a:t>ut</a:t>
            </a:r>
            <a:r>
              <a:rPr lang="en-GB" spc="-5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venenatis</a:t>
            </a:r>
            <a:r>
              <a:rPr lang="en-GB" spc="-5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tellus</a:t>
            </a:r>
            <a:r>
              <a:rPr lang="en-GB" spc="-5" dirty="0">
                <a:cs typeface="Calibri"/>
              </a:rPr>
              <a:t> in </a:t>
            </a:r>
            <a:r>
              <a:rPr lang="en-GB" spc="-5" dirty="0" err="1">
                <a:cs typeface="Calibri"/>
              </a:rPr>
              <a:t>metus</a:t>
            </a:r>
            <a:r>
              <a:rPr lang="en-GB" spc="-5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vulputate</a:t>
            </a:r>
            <a:r>
              <a:rPr lang="en-GB" spc="-5" dirty="0">
                <a:cs typeface="Calibri"/>
              </a:rPr>
              <a:t>. </a:t>
            </a:r>
            <a:r>
              <a:rPr lang="en-GB" dirty="0" err="1">
                <a:cs typeface="Calibri"/>
              </a:rPr>
              <a:t>Aenean</a:t>
            </a:r>
            <a:r>
              <a:rPr lang="en-GB" dirty="0">
                <a:cs typeface="Calibri"/>
              </a:rPr>
              <a:t>  </a:t>
            </a:r>
            <a:r>
              <a:rPr lang="en-GB" spc="-5" dirty="0" err="1">
                <a:cs typeface="Calibri"/>
              </a:rPr>
              <a:t>vel</a:t>
            </a:r>
            <a:r>
              <a:rPr lang="en-GB" spc="-5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elit</a:t>
            </a:r>
            <a:r>
              <a:rPr lang="en-GB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scelerisque</a:t>
            </a:r>
            <a:r>
              <a:rPr lang="en-GB" spc="-5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mauris</a:t>
            </a:r>
            <a:r>
              <a:rPr lang="en-GB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pellentesque</a:t>
            </a:r>
            <a:r>
              <a:rPr lang="en-GB" spc="-75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pulvinar</a:t>
            </a:r>
            <a:endParaRPr lang="en-GB" dirty="0">
              <a:cs typeface="Calibri"/>
            </a:endParaRPr>
          </a:p>
          <a:p>
            <a:pPr marL="12700" marR="5080">
              <a:lnSpc>
                <a:spcPts val="1250"/>
              </a:lnSpc>
            </a:pPr>
            <a:r>
              <a:rPr lang="en-GB" spc="-5" dirty="0" err="1">
                <a:cs typeface="Calibri"/>
              </a:rPr>
              <a:t>pellentesque</a:t>
            </a:r>
            <a:r>
              <a:rPr lang="en-GB" spc="-5" dirty="0">
                <a:cs typeface="Calibri"/>
              </a:rPr>
              <a:t> </a:t>
            </a:r>
            <a:r>
              <a:rPr lang="en-GB" spc="-10" dirty="0">
                <a:cs typeface="Calibri"/>
              </a:rPr>
              <a:t>habitant </a:t>
            </a:r>
            <a:r>
              <a:rPr lang="en-GB" dirty="0" err="1">
                <a:cs typeface="Calibri"/>
              </a:rPr>
              <a:t>morbi</a:t>
            </a:r>
            <a:r>
              <a:rPr lang="en-GB" dirty="0">
                <a:cs typeface="Calibri"/>
              </a:rPr>
              <a:t>. </a:t>
            </a:r>
            <a:r>
              <a:rPr lang="en-GB" spc="-5" dirty="0" err="1">
                <a:cs typeface="Calibri"/>
              </a:rPr>
              <a:t>Commodo</a:t>
            </a:r>
            <a:r>
              <a:rPr lang="en-GB" spc="-5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nulla</a:t>
            </a:r>
            <a:r>
              <a:rPr lang="en-GB" spc="-5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facilisi</a:t>
            </a:r>
            <a:r>
              <a:rPr lang="en-GB" spc="-5" dirty="0">
                <a:cs typeface="Calibri"/>
              </a:rPr>
              <a:t>  </a:t>
            </a:r>
            <a:r>
              <a:rPr lang="en-GB" spc="-5" dirty="0" err="1">
                <a:cs typeface="Calibri"/>
              </a:rPr>
              <a:t>nullam</a:t>
            </a:r>
            <a:r>
              <a:rPr lang="en-GB" spc="-5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vehicula</a:t>
            </a:r>
            <a:r>
              <a:rPr lang="en-GB" spc="-5" dirty="0">
                <a:cs typeface="Calibri"/>
              </a:rPr>
              <a:t> ipsum. </a:t>
            </a:r>
            <a:r>
              <a:rPr lang="en-GB" spc="-15" dirty="0" err="1">
                <a:cs typeface="Calibri"/>
              </a:rPr>
              <a:t>Velit</a:t>
            </a:r>
            <a:r>
              <a:rPr lang="en-GB" spc="-15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ut</a:t>
            </a:r>
            <a:r>
              <a:rPr lang="en-GB" spc="-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tortor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pretium</a:t>
            </a:r>
            <a:r>
              <a:rPr lang="en-GB" spc="-10" dirty="0">
                <a:cs typeface="Calibri"/>
              </a:rPr>
              <a:t>  </a:t>
            </a:r>
            <a:r>
              <a:rPr lang="en-GB" spc="-10" dirty="0" err="1">
                <a:cs typeface="Calibri"/>
              </a:rPr>
              <a:t>viverra</a:t>
            </a:r>
            <a:r>
              <a:rPr lang="en-GB" spc="-10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suspendisse</a:t>
            </a:r>
            <a:r>
              <a:rPr lang="en-GB" spc="-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potenti</a:t>
            </a:r>
            <a:r>
              <a:rPr lang="en-GB" spc="-10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nullam</a:t>
            </a:r>
            <a:r>
              <a:rPr lang="en-GB" spc="-5" dirty="0">
                <a:cs typeface="Calibri"/>
              </a:rPr>
              <a:t> </a:t>
            </a:r>
            <a:r>
              <a:rPr lang="en-GB" dirty="0">
                <a:cs typeface="Calibri"/>
              </a:rPr>
              <a:t>ac </a:t>
            </a:r>
            <a:r>
              <a:rPr lang="en-GB" spc="-25" dirty="0" err="1">
                <a:cs typeface="Calibri"/>
              </a:rPr>
              <a:t>tortor</a:t>
            </a:r>
            <a:r>
              <a:rPr lang="en-GB" spc="-25" dirty="0">
                <a:cs typeface="Calibri"/>
              </a:rPr>
              <a:t>. </a:t>
            </a:r>
            <a:r>
              <a:rPr lang="en-GB" dirty="0" err="1">
                <a:cs typeface="Calibri"/>
              </a:rPr>
              <a:t>Ut</a:t>
            </a:r>
            <a:r>
              <a:rPr lang="en-GB" dirty="0">
                <a:cs typeface="Calibri"/>
              </a:rPr>
              <a:t>  </a:t>
            </a:r>
            <a:r>
              <a:rPr lang="en-GB" spc="-10" dirty="0" err="1">
                <a:cs typeface="Calibri"/>
              </a:rPr>
              <a:t>etiam</a:t>
            </a:r>
            <a:r>
              <a:rPr lang="en-GB" spc="-10" dirty="0">
                <a:cs typeface="Calibri"/>
              </a:rPr>
              <a:t> </a:t>
            </a:r>
            <a:r>
              <a:rPr lang="en-GB" spc="-5" dirty="0">
                <a:cs typeface="Calibri"/>
              </a:rPr>
              <a:t>sit </a:t>
            </a:r>
            <a:r>
              <a:rPr lang="en-GB" spc="-5" dirty="0" err="1">
                <a:cs typeface="Calibri"/>
              </a:rPr>
              <a:t>amet</a:t>
            </a:r>
            <a:r>
              <a:rPr lang="en-GB" spc="-5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nisl</a:t>
            </a:r>
            <a:r>
              <a:rPr lang="en-GB" spc="-5" dirty="0">
                <a:cs typeface="Calibri"/>
              </a:rPr>
              <a:t>. </a:t>
            </a:r>
            <a:r>
              <a:rPr lang="en-GB" dirty="0" err="1">
                <a:cs typeface="Calibri"/>
              </a:rPr>
              <a:t>Adipiscing</a:t>
            </a:r>
            <a:r>
              <a:rPr lang="en-GB" dirty="0">
                <a:cs typeface="Calibri"/>
              </a:rPr>
              <a:t> </a:t>
            </a:r>
            <a:r>
              <a:rPr lang="en-GB" spc="-5" dirty="0">
                <a:cs typeface="Calibri"/>
              </a:rPr>
              <a:t>vitae </a:t>
            </a:r>
            <a:r>
              <a:rPr lang="en-GB" spc="-10" dirty="0" err="1">
                <a:cs typeface="Calibri"/>
              </a:rPr>
              <a:t>proin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sagittis</a:t>
            </a:r>
            <a:r>
              <a:rPr lang="en-GB" spc="-15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nisl</a:t>
            </a:r>
            <a:r>
              <a:rPr lang="en-GB" spc="-5" dirty="0">
                <a:cs typeface="Calibri"/>
              </a:rPr>
              <a:t>  </a:t>
            </a:r>
            <a:r>
              <a:rPr lang="en-GB" dirty="0" err="1">
                <a:cs typeface="Calibri"/>
              </a:rPr>
              <a:t>rhoncus</a:t>
            </a:r>
            <a:r>
              <a:rPr lang="en-GB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mattis</a:t>
            </a:r>
            <a:r>
              <a:rPr lang="en-GB" spc="-10" dirty="0">
                <a:cs typeface="Calibri"/>
              </a:rPr>
              <a:t>. </a:t>
            </a:r>
            <a:r>
              <a:rPr lang="en-GB" dirty="0" err="1">
                <a:cs typeface="Calibri"/>
              </a:rPr>
              <a:t>Ultrices</a:t>
            </a:r>
            <a:r>
              <a:rPr lang="en-GB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eros</a:t>
            </a:r>
            <a:r>
              <a:rPr lang="en-GB" spc="-10" dirty="0">
                <a:cs typeface="Calibri"/>
              </a:rPr>
              <a:t> </a:t>
            </a:r>
            <a:r>
              <a:rPr lang="en-GB" spc="-5" dirty="0">
                <a:cs typeface="Calibri"/>
              </a:rPr>
              <a:t>in cursus </a:t>
            </a:r>
            <a:r>
              <a:rPr lang="en-GB" dirty="0" err="1">
                <a:cs typeface="Calibri"/>
              </a:rPr>
              <a:t>turpis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massa</a:t>
            </a:r>
            <a:r>
              <a:rPr lang="en-GB" dirty="0">
                <a:cs typeface="Calibri"/>
              </a:rPr>
              <a:t>  </a:t>
            </a:r>
            <a:r>
              <a:rPr lang="en-GB" spc="-10" dirty="0" err="1">
                <a:cs typeface="Calibri"/>
              </a:rPr>
              <a:t>tincidunt</a:t>
            </a:r>
            <a:r>
              <a:rPr lang="en-GB" spc="-10" dirty="0">
                <a:cs typeface="Calibri"/>
              </a:rPr>
              <a:t>. </a:t>
            </a:r>
            <a:r>
              <a:rPr lang="en-GB" dirty="0">
                <a:cs typeface="Calibri"/>
              </a:rPr>
              <a:t>Quam </a:t>
            </a:r>
            <a:r>
              <a:rPr lang="en-GB" spc="-5" dirty="0" err="1">
                <a:cs typeface="Calibri"/>
              </a:rPr>
              <a:t>viverra</a:t>
            </a:r>
            <a:r>
              <a:rPr lang="en-GB" spc="-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orci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sagittis</a:t>
            </a:r>
            <a:r>
              <a:rPr lang="en-GB" spc="-15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eu</a:t>
            </a:r>
            <a:r>
              <a:rPr lang="en-GB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volutpat</a:t>
            </a:r>
            <a:r>
              <a:rPr lang="en-GB" spc="-10" dirty="0">
                <a:cs typeface="Calibri"/>
              </a:rPr>
              <a:t>  </a:t>
            </a:r>
            <a:r>
              <a:rPr lang="en-GB" spc="-5" dirty="0" err="1">
                <a:cs typeface="Calibri"/>
              </a:rPr>
              <a:t>odio</a:t>
            </a:r>
            <a:r>
              <a:rPr lang="en-GB" spc="-5" dirty="0">
                <a:cs typeface="Calibri"/>
              </a:rPr>
              <a:t>. </a:t>
            </a:r>
            <a:r>
              <a:rPr lang="en-GB" spc="-5" dirty="0" err="1">
                <a:cs typeface="Calibri"/>
              </a:rPr>
              <a:t>Elementum</a:t>
            </a:r>
            <a:r>
              <a:rPr lang="en-GB" spc="-5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nibh</a:t>
            </a:r>
            <a:r>
              <a:rPr lang="en-GB" spc="-5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tellus</a:t>
            </a:r>
            <a:r>
              <a:rPr lang="en-GB" spc="-5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molestie</a:t>
            </a:r>
            <a:r>
              <a:rPr lang="en-GB" spc="-5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nunc</a:t>
            </a:r>
            <a:r>
              <a:rPr lang="en-GB" spc="-5" dirty="0">
                <a:cs typeface="Calibri"/>
              </a:rPr>
              <a:t> non  </a:t>
            </a:r>
            <a:r>
              <a:rPr lang="en-GB" spc="-5" dirty="0" err="1">
                <a:cs typeface="Calibri"/>
              </a:rPr>
              <a:t>blandit</a:t>
            </a:r>
            <a:r>
              <a:rPr lang="en-GB" spc="-5" dirty="0">
                <a:cs typeface="Calibri"/>
              </a:rPr>
              <a:t>. </a:t>
            </a:r>
            <a:r>
              <a:rPr lang="en-GB" dirty="0" err="1">
                <a:cs typeface="Calibri"/>
              </a:rPr>
              <a:t>Quis</a:t>
            </a:r>
            <a:r>
              <a:rPr lang="en-GB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hendrerit</a:t>
            </a:r>
            <a:r>
              <a:rPr lang="en-GB" spc="-5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dolor</a:t>
            </a:r>
            <a:r>
              <a:rPr lang="en-GB" spc="-5" dirty="0">
                <a:cs typeface="Calibri"/>
              </a:rPr>
              <a:t> </a:t>
            </a:r>
            <a:r>
              <a:rPr lang="en-GB" dirty="0">
                <a:cs typeface="Calibri"/>
              </a:rPr>
              <a:t>magna </a:t>
            </a:r>
            <a:r>
              <a:rPr lang="en-GB" spc="-5" dirty="0" err="1">
                <a:cs typeface="Calibri"/>
              </a:rPr>
              <a:t>eget</a:t>
            </a:r>
            <a:r>
              <a:rPr lang="en-GB" spc="-5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est</a:t>
            </a:r>
            <a:r>
              <a:rPr lang="en-GB" spc="-5" dirty="0">
                <a:cs typeface="Calibri"/>
              </a:rPr>
              <a:t> lorem  ipsum </a:t>
            </a:r>
            <a:r>
              <a:rPr lang="en-GB" spc="-5" dirty="0" err="1">
                <a:cs typeface="Calibri"/>
              </a:rPr>
              <a:t>dolor</a:t>
            </a:r>
            <a:r>
              <a:rPr lang="en-GB" spc="-5" dirty="0">
                <a:cs typeface="Calibri"/>
              </a:rPr>
              <a:t> sit. </a:t>
            </a:r>
            <a:r>
              <a:rPr lang="en-GB" spc="-5" dirty="0" err="1">
                <a:cs typeface="Calibri"/>
              </a:rPr>
              <a:t>Tincidunt</a:t>
            </a:r>
            <a:r>
              <a:rPr lang="en-GB" spc="-5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eget</a:t>
            </a:r>
            <a:r>
              <a:rPr lang="en-GB" spc="-5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nullam</a:t>
            </a:r>
            <a:r>
              <a:rPr lang="en-GB" spc="-5" dirty="0">
                <a:cs typeface="Calibri"/>
              </a:rPr>
              <a:t> non nisi est.  </a:t>
            </a:r>
            <a:r>
              <a:rPr lang="en-GB" spc="-20" dirty="0" err="1">
                <a:cs typeface="Calibri"/>
              </a:rPr>
              <a:t>Vel</a:t>
            </a:r>
            <a:r>
              <a:rPr lang="en-GB" spc="-2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orci</a:t>
            </a:r>
            <a:r>
              <a:rPr lang="en-GB" spc="-10" dirty="0">
                <a:cs typeface="Calibri"/>
              </a:rPr>
              <a:t> porta </a:t>
            </a:r>
            <a:r>
              <a:rPr lang="en-GB" spc="-5" dirty="0">
                <a:cs typeface="Calibri"/>
              </a:rPr>
              <a:t>non </a:t>
            </a:r>
            <a:r>
              <a:rPr lang="en-GB" spc="-5" dirty="0" err="1">
                <a:cs typeface="Calibri"/>
              </a:rPr>
              <a:t>pulvinar</a:t>
            </a:r>
            <a:r>
              <a:rPr lang="en-GB" spc="-5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neque</a:t>
            </a:r>
            <a:r>
              <a:rPr lang="en-GB" spc="-5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laoreet</a:t>
            </a:r>
            <a:r>
              <a:rPr lang="en-GB" spc="-5" dirty="0">
                <a:cs typeface="Calibri"/>
              </a:rPr>
              <a:t>. </a:t>
            </a:r>
            <a:r>
              <a:rPr lang="en-GB" dirty="0">
                <a:cs typeface="Calibri"/>
              </a:rPr>
              <a:t>A </a:t>
            </a:r>
            <a:r>
              <a:rPr lang="en-GB" spc="-5" dirty="0" err="1">
                <a:cs typeface="Calibri"/>
              </a:rPr>
              <a:t>diam</a:t>
            </a:r>
            <a:r>
              <a:rPr lang="en-GB" spc="-5" dirty="0">
                <a:cs typeface="Calibri"/>
              </a:rPr>
              <a:t>  </a:t>
            </a:r>
            <a:r>
              <a:rPr lang="en-GB" dirty="0" err="1">
                <a:cs typeface="Calibri"/>
              </a:rPr>
              <a:t>maecenas</a:t>
            </a:r>
            <a:r>
              <a:rPr lang="en-GB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sed</a:t>
            </a:r>
            <a:r>
              <a:rPr lang="en-GB" spc="-5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enim</a:t>
            </a:r>
            <a:r>
              <a:rPr lang="en-GB" dirty="0">
                <a:cs typeface="Calibri"/>
              </a:rPr>
              <a:t>. </a:t>
            </a:r>
            <a:r>
              <a:rPr lang="en-GB" spc="-5" dirty="0">
                <a:cs typeface="Calibri"/>
              </a:rPr>
              <a:t>Dui </a:t>
            </a:r>
            <a:r>
              <a:rPr lang="en-GB" spc="-5" dirty="0" err="1">
                <a:cs typeface="Calibri"/>
              </a:rPr>
              <a:t>sapien</a:t>
            </a:r>
            <a:r>
              <a:rPr lang="en-GB" spc="-5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eget</a:t>
            </a:r>
            <a:r>
              <a:rPr lang="en-GB" spc="-5" dirty="0">
                <a:cs typeface="Calibri"/>
              </a:rPr>
              <a:t> </a:t>
            </a:r>
            <a:r>
              <a:rPr lang="en-GB" dirty="0">
                <a:cs typeface="Calibri"/>
              </a:rPr>
              <a:t>mi </a:t>
            </a:r>
            <a:r>
              <a:rPr lang="en-GB" spc="-10" dirty="0" err="1">
                <a:cs typeface="Calibri"/>
              </a:rPr>
              <a:t>proin</a:t>
            </a:r>
            <a:r>
              <a:rPr lang="en-GB" spc="-10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sed</a:t>
            </a:r>
            <a:r>
              <a:rPr lang="en-GB" spc="-5" dirty="0">
                <a:cs typeface="Calibri"/>
              </a:rPr>
              <a:t>  </a:t>
            </a:r>
            <a:r>
              <a:rPr lang="en-GB" spc="-10" dirty="0">
                <a:cs typeface="Calibri"/>
              </a:rPr>
              <a:t>libero. </a:t>
            </a:r>
            <a:r>
              <a:rPr lang="en-GB" spc="-15" dirty="0" err="1">
                <a:cs typeface="Calibri"/>
              </a:rPr>
              <a:t>Sagittis</a:t>
            </a:r>
            <a:r>
              <a:rPr lang="en-GB" spc="-15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eu</a:t>
            </a:r>
            <a:r>
              <a:rPr lang="en-GB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volutpat</a:t>
            </a:r>
            <a:r>
              <a:rPr lang="en-GB" spc="-10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odio</a:t>
            </a:r>
            <a:r>
              <a:rPr lang="en-GB" spc="-5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facilisis</a:t>
            </a:r>
            <a:r>
              <a:rPr lang="en-GB" spc="-5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mauris</a:t>
            </a:r>
            <a:r>
              <a:rPr lang="en-GB" dirty="0">
                <a:cs typeface="Calibri"/>
              </a:rPr>
              <a:t> </a:t>
            </a:r>
            <a:r>
              <a:rPr lang="en-GB" spc="-5" dirty="0">
                <a:cs typeface="Calibri"/>
              </a:rPr>
              <a:t>sit  </a:t>
            </a:r>
            <a:r>
              <a:rPr lang="en-GB" spc="-5" dirty="0" err="1">
                <a:cs typeface="Calibri"/>
              </a:rPr>
              <a:t>amet</a:t>
            </a:r>
            <a:r>
              <a:rPr lang="en-GB" spc="-5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massa</a:t>
            </a:r>
            <a:r>
              <a:rPr lang="en-GB" dirty="0">
                <a:cs typeface="Calibri"/>
              </a:rPr>
              <a:t> </a:t>
            </a:r>
            <a:r>
              <a:rPr lang="en-GB" spc="-5" dirty="0">
                <a:cs typeface="Calibri"/>
              </a:rPr>
              <a:t>vitae. </a:t>
            </a:r>
            <a:r>
              <a:rPr lang="en-GB" spc="-5" dirty="0" err="1">
                <a:cs typeface="Calibri"/>
              </a:rPr>
              <a:t>Amet</a:t>
            </a:r>
            <a:r>
              <a:rPr lang="en-GB" spc="-5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aliquam</a:t>
            </a:r>
            <a:r>
              <a:rPr lang="en-GB" dirty="0">
                <a:cs typeface="Calibri"/>
              </a:rPr>
              <a:t> </a:t>
            </a:r>
            <a:r>
              <a:rPr lang="en-GB" spc="-5" dirty="0">
                <a:cs typeface="Calibri"/>
              </a:rPr>
              <a:t>id </a:t>
            </a:r>
            <a:r>
              <a:rPr lang="en-GB" spc="-5" dirty="0" err="1">
                <a:cs typeface="Calibri"/>
              </a:rPr>
              <a:t>diam</a:t>
            </a:r>
            <a:r>
              <a:rPr lang="en-GB" spc="-5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maecenas</a:t>
            </a:r>
            <a:r>
              <a:rPr lang="en-GB" dirty="0">
                <a:cs typeface="Calibri"/>
              </a:rPr>
              <a:t>.  In </a:t>
            </a:r>
            <a:r>
              <a:rPr lang="en-GB" spc="-5" dirty="0" err="1">
                <a:cs typeface="Calibri"/>
              </a:rPr>
              <a:t>nisl</a:t>
            </a:r>
            <a:r>
              <a:rPr lang="en-GB" spc="-5" dirty="0">
                <a:cs typeface="Calibri"/>
              </a:rPr>
              <a:t> nisi </a:t>
            </a:r>
            <a:r>
              <a:rPr lang="en-GB" spc="-5" dirty="0" err="1">
                <a:cs typeface="Calibri"/>
              </a:rPr>
              <a:t>scelerisque</a:t>
            </a:r>
            <a:r>
              <a:rPr lang="en-GB" spc="-5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eu</a:t>
            </a:r>
            <a:r>
              <a:rPr lang="en-GB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ultrices</a:t>
            </a:r>
            <a:r>
              <a:rPr lang="en-GB" spc="-5" dirty="0">
                <a:cs typeface="Calibri"/>
              </a:rPr>
              <a:t> vitae. </a:t>
            </a:r>
            <a:r>
              <a:rPr lang="en-GB" spc="-5" dirty="0" err="1">
                <a:cs typeface="Calibri"/>
              </a:rPr>
              <a:t>Tincidunt</a:t>
            </a:r>
            <a:r>
              <a:rPr lang="en-GB" spc="-5" dirty="0">
                <a:cs typeface="Calibri"/>
              </a:rPr>
              <a:t>  </a:t>
            </a:r>
            <a:r>
              <a:rPr lang="en-GB" spc="-5" dirty="0" err="1">
                <a:cs typeface="Calibri"/>
              </a:rPr>
              <a:t>eget</a:t>
            </a:r>
            <a:r>
              <a:rPr lang="en-GB" spc="-5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nullam</a:t>
            </a:r>
            <a:r>
              <a:rPr lang="en-GB" spc="-5" dirty="0">
                <a:cs typeface="Calibri"/>
              </a:rPr>
              <a:t> non nisi est. </a:t>
            </a:r>
            <a:r>
              <a:rPr lang="en-GB" spc="-20" dirty="0" err="1">
                <a:cs typeface="Calibri"/>
              </a:rPr>
              <a:t>Vel</a:t>
            </a:r>
            <a:r>
              <a:rPr lang="en-GB" spc="-2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orci</a:t>
            </a:r>
            <a:r>
              <a:rPr lang="en-GB" spc="-10" dirty="0">
                <a:cs typeface="Calibri"/>
              </a:rPr>
              <a:t> porta </a:t>
            </a:r>
            <a:r>
              <a:rPr lang="en-GB" spc="-5" dirty="0">
                <a:cs typeface="Calibri"/>
              </a:rPr>
              <a:t>non </a:t>
            </a:r>
            <a:r>
              <a:rPr lang="en-GB" spc="-5" dirty="0" err="1">
                <a:cs typeface="Calibri"/>
              </a:rPr>
              <a:t>pulvinar</a:t>
            </a:r>
            <a:r>
              <a:rPr lang="en-GB" spc="-5" dirty="0">
                <a:cs typeface="Calibri"/>
              </a:rPr>
              <a:t>  </a:t>
            </a:r>
            <a:r>
              <a:rPr lang="en-GB" spc="-5" dirty="0" err="1">
                <a:cs typeface="Calibri"/>
              </a:rPr>
              <a:t>neque</a:t>
            </a:r>
            <a:r>
              <a:rPr lang="en-GB" spc="-10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laoreet</a:t>
            </a:r>
            <a:r>
              <a:rPr lang="en-GB" spc="-5" dirty="0">
                <a:cs typeface="Calibri"/>
              </a:rPr>
              <a:t>.</a:t>
            </a:r>
            <a:endParaRPr lang="en-GB" dirty="0">
              <a:cs typeface="Calibri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1943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Placeholder 23">
            <a:extLst>
              <a:ext uri="{FF2B5EF4-FFF2-40B4-BE49-F238E27FC236}">
                <a16:creationId xmlns:a16="http://schemas.microsoft.com/office/drawing/2014/main" id="{0986BCF1-68F6-4067-8A92-266206BC009E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7" r="2227"/>
          <a:stretch>
            <a:fillRect/>
          </a:stretch>
        </p:blipFill>
        <p:spPr/>
      </p:pic>
      <p:pic>
        <p:nvPicPr>
          <p:cNvPr id="26" name="Picture Placeholder 25">
            <a:extLst>
              <a:ext uri="{FF2B5EF4-FFF2-40B4-BE49-F238E27FC236}">
                <a16:creationId xmlns:a16="http://schemas.microsoft.com/office/drawing/2014/main" id="{00DD79A8-83BB-4034-8F9B-8988B17DC4E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9" r="2279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648066" y="1138837"/>
            <a:ext cx="4446429" cy="2200602"/>
          </a:xfrm>
        </p:spPr>
        <p:txBody>
          <a:bodyPr/>
          <a:lstStyle/>
          <a:p>
            <a:r>
              <a:rPr lang="en-GB" spc="-10" dirty="0">
                <a:cs typeface="Calibri"/>
              </a:rPr>
              <a:t>Lorem ipsum </a:t>
            </a:r>
            <a:r>
              <a:rPr lang="en-GB" spc="-10" dirty="0" err="1">
                <a:cs typeface="Calibri"/>
              </a:rPr>
              <a:t>dolor</a:t>
            </a:r>
            <a:r>
              <a:rPr lang="en-GB" spc="-10" dirty="0">
                <a:cs typeface="Calibri"/>
              </a:rPr>
              <a:t> sit </a:t>
            </a:r>
            <a:r>
              <a:rPr lang="en-GB" spc="-10" dirty="0" err="1">
                <a:cs typeface="Calibri"/>
              </a:rPr>
              <a:t>amet</a:t>
            </a:r>
            <a:r>
              <a:rPr lang="en-GB" spc="-10" dirty="0">
                <a:cs typeface="Calibri"/>
              </a:rPr>
              <a:t>, </a:t>
            </a:r>
            <a:r>
              <a:rPr lang="en-GB" spc="-15" dirty="0" err="1">
                <a:cs typeface="Calibri"/>
              </a:rPr>
              <a:t>consectetur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adipiscing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elit</a:t>
            </a:r>
            <a:r>
              <a:rPr lang="en-GB" spc="-10" dirty="0">
                <a:cs typeface="Calibri"/>
              </a:rPr>
              <a:t>, </a:t>
            </a:r>
            <a:r>
              <a:rPr lang="en-GB" spc="-10" dirty="0" err="1">
                <a:cs typeface="Calibri"/>
              </a:rPr>
              <a:t>sed</a:t>
            </a:r>
            <a:r>
              <a:rPr lang="en-GB" spc="-10" dirty="0">
                <a:cs typeface="Calibri"/>
              </a:rPr>
              <a:t> </a:t>
            </a:r>
            <a:r>
              <a:rPr lang="en-GB" spc="-5" dirty="0">
                <a:cs typeface="Calibri"/>
              </a:rPr>
              <a:t>do </a:t>
            </a:r>
            <a:r>
              <a:rPr lang="en-GB" spc="-10" dirty="0" err="1">
                <a:cs typeface="Calibri"/>
              </a:rPr>
              <a:t>eiusmod</a:t>
            </a:r>
            <a:r>
              <a:rPr lang="en-GB" spc="-10" dirty="0">
                <a:cs typeface="Calibri"/>
              </a:rPr>
              <a:t>  </a:t>
            </a:r>
            <a:r>
              <a:rPr lang="en-GB" spc="-10" dirty="0" err="1">
                <a:cs typeface="Calibri"/>
              </a:rPr>
              <a:t>tempor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incididunt</a:t>
            </a:r>
            <a:r>
              <a:rPr lang="en-GB" spc="-10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ut</a:t>
            </a:r>
            <a:r>
              <a:rPr lang="en-GB" spc="-5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labore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>
                <a:cs typeface="Calibri"/>
              </a:rPr>
              <a:t>et </a:t>
            </a:r>
            <a:r>
              <a:rPr lang="en-GB" spc="-15" dirty="0" err="1">
                <a:cs typeface="Calibri"/>
              </a:rPr>
              <a:t>dolore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>
                <a:cs typeface="Calibri"/>
              </a:rPr>
              <a:t>magna </a:t>
            </a:r>
            <a:r>
              <a:rPr lang="en-GB" spc="-10" dirty="0" err="1">
                <a:cs typeface="Calibri"/>
              </a:rPr>
              <a:t>aliqua</a:t>
            </a:r>
            <a:r>
              <a:rPr lang="en-GB" spc="-10" dirty="0">
                <a:cs typeface="Calibri"/>
              </a:rPr>
              <a:t>. </a:t>
            </a:r>
            <a:r>
              <a:rPr lang="en-GB" spc="-30" dirty="0" err="1">
                <a:cs typeface="Calibri"/>
              </a:rPr>
              <a:t>Torto</a:t>
            </a:r>
            <a:r>
              <a:rPr lang="en-GB" spc="-3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condimentum</a:t>
            </a:r>
            <a:r>
              <a:rPr lang="en-GB" spc="-15" dirty="0">
                <a:cs typeface="Calibri"/>
              </a:rPr>
              <a:t>  </a:t>
            </a:r>
            <a:r>
              <a:rPr lang="en-GB" dirty="0" err="1">
                <a:cs typeface="Calibri"/>
              </a:rPr>
              <a:t>lacinia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quis</a:t>
            </a:r>
            <a:r>
              <a:rPr lang="en-GB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vel</a:t>
            </a:r>
            <a:r>
              <a:rPr lang="en-GB" spc="-5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eros</a:t>
            </a:r>
            <a:r>
              <a:rPr lang="en-GB" spc="-5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donec</a:t>
            </a:r>
            <a:r>
              <a:rPr lang="en-GB" dirty="0">
                <a:cs typeface="Calibri"/>
              </a:rPr>
              <a:t> ac </a:t>
            </a:r>
            <a:r>
              <a:rPr lang="en-GB" dirty="0" err="1">
                <a:cs typeface="Calibri"/>
              </a:rPr>
              <a:t>odio</a:t>
            </a:r>
            <a:r>
              <a:rPr lang="en-GB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tempor</a:t>
            </a:r>
            <a:r>
              <a:rPr lang="en-GB" spc="-15" dirty="0">
                <a:cs typeface="Calibri"/>
              </a:rPr>
              <a:t>. </a:t>
            </a:r>
            <a:r>
              <a:rPr lang="en-GB" dirty="0">
                <a:cs typeface="Calibri"/>
              </a:rPr>
              <a:t>In </a:t>
            </a:r>
            <a:r>
              <a:rPr lang="en-GB" dirty="0" err="1">
                <a:cs typeface="Calibri"/>
              </a:rPr>
              <a:t>pellentesque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massa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placerat</a:t>
            </a:r>
            <a:r>
              <a:rPr lang="en-GB" dirty="0">
                <a:cs typeface="Calibri"/>
              </a:rPr>
              <a:t>  </a:t>
            </a:r>
            <a:r>
              <a:rPr lang="en-GB" dirty="0" err="1">
                <a:cs typeface="Calibri"/>
              </a:rPr>
              <a:t>duis</a:t>
            </a:r>
            <a:r>
              <a:rPr lang="en-GB" dirty="0">
                <a:cs typeface="Calibri"/>
              </a:rPr>
              <a:t>. </a:t>
            </a:r>
            <a:r>
              <a:rPr lang="en-GB" dirty="0" err="1">
                <a:cs typeface="Calibri"/>
              </a:rPr>
              <a:t>Condimentum</a:t>
            </a:r>
            <a:r>
              <a:rPr lang="en-GB" dirty="0">
                <a:cs typeface="Calibri"/>
              </a:rPr>
              <a:t> vitae </a:t>
            </a:r>
            <a:r>
              <a:rPr lang="en-GB" dirty="0" err="1">
                <a:cs typeface="Calibri"/>
              </a:rPr>
              <a:t>sapien</a:t>
            </a:r>
            <a:r>
              <a:rPr lang="en-GB" dirty="0">
                <a:cs typeface="Calibri"/>
              </a:rPr>
              <a:t>. </a:t>
            </a:r>
            <a:r>
              <a:rPr lang="en-GB" dirty="0" err="1">
                <a:cs typeface="Calibri"/>
              </a:rPr>
              <a:t>Tincidunt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ornare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massa</a:t>
            </a:r>
            <a:r>
              <a:rPr lang="en-GB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eget</a:t>
            </a:r>
            <a:r>
              <a:rPr lang="en-GB" spc="-5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egestas</a:t>
            </a:r>
            <a:r>
              <a:rPr lang="en-GB" spc="-5" dirty="0">
                <a:cs typeface="Calibri"/>
              </a:rPr>
              <a:t>  </a:t>
            </a:r>
            <a:r>
              <a:rPr lang="en-GB" dirty="0" err="1">
                <a:cs typeface="Calibri"/>
              </a:rPr>
              <a:t>purus</a:t>
            </a:r>
            <a:r>
              <a:rPr lang="en-GB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viverra</a:t>
            </a:r>
            <a:r>
              <a:rPr lang="en-GB" spc="-5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accumsan</a:t>
            </a:r>
            <a:r>
              <a:rPr lang="en-GB" dirty="0">
                <a:cs typeface="Calibri"/>
              </a:rPr>
              <a:t>. </a:t>
            </a:r>
            <a:r>
              <a:rPr lang="en-GB" dirty="0" err="1">
                <a:cs typeface="Calibri"/>
              </a:rPr>
              <a:t>Ultrices</a:t>
            </a:r>
            <a:r>
              <a:rPr lang="en-GB" dirty="0">
                <a:cs typeface="Calibri"/>
              </a:rPr>
              <a:t> mi tempus </a:t>
            </a:r>
            <a:r>
              <a:rPr lang="en-GB" dirty="0" err="1">
                <a:cs typeface="Calibri"/>
              </a:rPr>
              <a:t>imperdiet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nulla</a:t>
            </a:r>
            <a:r>
              <a:rPr lang="en-GB" dirty="0">
                <a:cs typeface="Calibri"/>
              </a:rPr>
              <a:t> </a:t>
            </a:r>
            <a:r>
              <a:rPr lang="en-GB" spc="5" dirty="0" err="1">
                <a:cs typeface="Calibri"/>
              </a:rPr>
              <a:t>malesuada</a:t>
            </a:r>
            <a:r>
              <a:rPr lang="en-GB" spc="5" dirty="0">
                <a:cs typeface="Calibri"/>
              </a:rPr>
              <a:t>  </a:t>
            </a:r>
            <a:r>
              <a:rPr lang="en-GB" dirty="0" err="1">
                <a:cs typeface="Calibri"/>
              </a:rPr>
              <a:t>pellentesque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elit</a:t>
            </a:r>
            <a:r>
              <a:rPr lang="en-GB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eget</a:t>
            </a:r>
            <a:r>
              <a:rPr lang="en-GB" spc="-5" dirty="0">
                <a:cs typeface="Calibri"/>
              </a:rPr>
              <a:t> gravida. </a:t>
            </a:r>
            <a:r>
              <a:rPr lang="en-GB" spc="-5" dirty="0" err="1">
                <a:cs typeface="Calibri"/>
              </a:rPr>
              <a:t>Vulputate</a:t>
            </a:r>
            <a:r>
              <a:rPr lang="en-GB" spc="-5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odio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ut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enim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blandit</a:t>
            </a:r>
            <a:r>
              <a:rPr lang="en-GB" dirty="0">
                <a:cs typeface="Calibri"/>
              </a:rPr>
              <a:t>. </a:t>
            </a:r>
            <a:r>
              <a:rPr lang="en-GB" spc="-5" dirty="0">
                <a:cs typeface="Calibri"/>
              </a:rPr>
              <a:t>Gravida  </a:t>
            </a:r>
            <a:r>
              <a:rPr lang="en-GB" dirty="0">
                <a:cs typeface="Calibri"/>
              </a:rPr>
              <a:t>dictum </a:t>
            </a:r>
            <a:r>
              <a:rPr lang="en-GB" dirty="0" err="1">
                <a:cs typeface="Calibri"/>
              </a:rPr>
              <a:t>fusce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ut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placerat</a:t>
            </a:r>
            <a:r>
              <a:rPr lang="en-GB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orci</a:t>
            </a:r>
            <a:r>
              <a:rPr lang="en-GB" spc="-5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nulla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pellentesque</a:t>
            </a:r>
            <a:r>
              <a:rPr lang="en-GB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dignissim</a:t>
            </a:r>
            <a:r>
              <a:rPr lang="en-GB" spc="-10" dirty="0">
                <a:cs typeface="Calibri"/>
              </a:rPr>
              <a:t>. </a:t>
            </a:r>
            <a:r>
              <a:rPr lang="en-GB" spc="-15" dirty="0" err="1">
                <a:cs typeface="Calibri"/>
              </a:rPr>
              <a:t>Egestas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congue</a:t>
            </a:r>
            <a:r>
              <a:rPr lang="en-GB" spc="-10" dirty="0">
                <a:cs typeface="Calibri"/>
              </a:rPr>
              <a:t>  </a:t>
            </a:r>
            <a:r>
              <a:rPr lang="en-GB" spc="-10" dirty="0" err="1">
                <a:cs typeface="Calibri"/>
              </a:rPr>
              <a:t>quisque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egestas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diam</a:t>
            </a:r>
            <a:r>
              <a:rPr lang="en-GB" spc="-10" dirty="0">
                <a:cs typeface="Calibri"/>
              </a:rPr>
              <a:t> </a:t>
            </a:r>
            <a:r>
              <a:rPr lang="en-GB" spc="-5" dirty="0">
                <a:cs typeface="Calibri"/>
              </a:rPr>
              <a:t>in </a:t>
            </a:r>
            <a:r>
              <a:rPr lang="en-GB" spc="-15" dirty="0" err="1">
                <a:cs typeface="Calibri"/>
              </a:rPr>
              <a:t>arcu</a:t>
            </a:r>
            <a:r>
              <a:rPr lang="en-GB" spc="-15" dirty="0">
                <a:cs typeface="Calibri"/>
              </a:rPr>
              <a:t> cursus </a:t>
            </a:r>
            <a:r>
              <a:rPr lang="en-GB" spc="-10" dirty="0" err="1">
                <a:cs typeface="Calibri"/>
              </a:rPr>
              <a:t>euismod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quis</a:t>
            </a:r>
            <a:r>
              <a:rPr lang="en-GB" spc="-10" dirty="0">
                <a:cs typeface="Calibri"/>
              </a:rPr>
              <a:t>. </a:t>
            </a:r>
            <a:r>
              <a:rPr lang="en-GB" spc="-5" dirty="0" err="1">
                <a:cs typeface="Calibri"/>
              </a:rPr>
              <a:t>Aliquam</a:t>
            </a:r>
            <a:r>
              <a:rPr lang="en-GB" spc="-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nulla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facilisi</a:t>
            </a:r>
            <a:r>
              <a:rPr lang="en-GB" spc="-15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cras</a:t>
            </a:r>
            <a:r>
              <a:rPr lang="en-GB" spc="-15" dirty="0">
                <a:cs typeface="Calibri"/>
              </a:rPr>
              <a:t>  </a:t>
            </a:r>
            <a:r>
              <a:rPr lang="en-GB" spc="-15" dirty="0" err="1">
                <a:cs typeface="Calibri"/>
              </a:rPr>
              <a:t>fermentum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odio</a:t>
            </a:r>
            <a:r>
              <a:rPr lang="en-GB" spc="-10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eu</a:t>
            </a:r>
            <a:r>
              <a:rPr lang="en-GB" spc="-5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feugiat</a:t>
            </a:r>
            <a:r>
              <a:rPr lang="en-GB" spc="-15" dirty="0">
                <a:cs typeface="Calibri"/>
              </a:rPr>
              <a:t>. </a:t>
            </a:r>
            <a:r>
              <a:rPr lang="en-GB" spc="-10" dirty="0">
                <a:cs typeface="Calibri"/>
              </a:rPr>
              <a:t>Et </a:t>
            </a:r>
            <a:r>
              <a:rPr lang="en-GB" spc="-10" dirty="0" err="1">
                <a:cs typeface="Calibri"/>
              </a:rPr>
              <a:t>netus</a:t>
            </a:r>
            <a:r>
              <a:rPr lang="en-GB" spc="-10" dirty="0">
                <a:cs typeface="Calibri"/>
              </a:rPr>
              <a:t> et </a:t>
            </a:r>
            <a:r>
              <a:rPr lang="en-GB" spc="-10" dirty="0" err="1">
                <a:cs typeface="Calibri"/>
              </a:rPr>
              <a:t>malesuada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>
                <a:cs typeface="Calibri"/>
              </a:rPr>
              <a:t>fames </a:t>
            </a:r>
            <a:r>
              <a:rPr lang="en-GB" spc="-5" dirty="0">
                <a:cs typeface="Calibri"/>
              </a:rPr>
              <a:t>ac </a:t>
            </a:r>
            <a:r>
              <a:rPr lang="en-GB" spc="-10" dirty="0" err="1">
                <a:cs typeface="Calibri"/>
              </a:rPr>
              <a:t>turpis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egestas</a:t>
            </a:r>
            <a:r>
              <a:rPr lang="en-GB" spc="-15" dirty="0">
                <a:cs typeface="Calibri"/>
              </a:rPr>
              <a:t>  </a:t>
            </a:r>
            <a:r>
              <a:rPr lang="en-GB" spc="-10" dirty="0" err="1">
                <a:cs typeface="Calibri"/>
              </a:rPr>
              <a:t>maecenas</a:t>
            </a:r>
            <a:r>
              <a:rPr lang="en-GB" spc="-10" dirty="0">
                <a:cs typeface="Calibri"/>
              </a:rPr>
              <a:t>. </a:t>
            </a:r>
            <a:r>
              <a:rPr lang="en-GB" spc="-15" dirty="0" err="1">
                <a:cs typeface="Calibri"/>
              </a:rPr>
              <a:t>Eget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nunc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scelerisque</a:t>
            </a:r>
            <a:r>
              <a:rPr lang="en-GB" spc="-10" dirty="0">
                <a:cs typeface="Calibri"/>
              </a:rPr>
              <a:t>. </a:t>
            </a:r>
            <a:r>
              <a:rPr lang="en-GB" spc="-15" dirty="0">
                <a:cs typeface="Calibri"/>
              </a:rPr>
              <a:t>Platea </a:t>
            </a:r>
            <a:r>
              <a:rPr lang="en-GB" spc="-10" dirty="0" err="1">
                <a:cs typeface="Calibri"/>
              </a:rPr>
              <a:t>dictumst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quisque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sagittis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purus</a:t>
            </a:r>
            <a:r>
              <a:rPr lang="en-GB" spc="-10" dirty="0">
                <a:cs typeface="Calibri"/>
              </a:rPr>
              <a:t> sit.  </a:t>
            </a:r>
            <a:r>
              <a:rPr lang="en-GB" spc="-10" dirty="0" err="1">
                <a:cs typeface="Calibri"/>
              </a:rPr>
              <a:t>Pellentesque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nec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nam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aliquam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sem</a:t>
            </a:r>
            <a:r>
              <a:rPr lang="en-GB" spc="-10" dirty="0">
                <a:cs typeface="Calibri"/>
              </a:rPr>
              <a:t> et. </a:t>
            </a:r>
            <a:r>
              <a:rPr lang="en-GB" spc="-10" dirty="0" err="1">
                <a:cs typeface="Calibri"/>
              </a:rPr>
              <a:t>Risus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viverra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adipiscing</a:t>
            </a:r>
            <a:r>
              <a:rPr lang="en-GB" spc="-10" dirty="0">
                <a:cs typeface="Calibri"/>
              </a:rPr>
              <a:t> at </a:t>
            </a:r>
            <a:r>
              <a:rPr lang="en-GB" spc="-5" dirty="0">
                <a:cs typeface="Calibri"/>
              </a:rPr>
              <a:t>in </a:t>
            </a:r>
            <a:r>
              <a:rPr lang="en-GB" spc="-10" dirty="0" err="1">
                <a:cs typeface="Calibri"/>
              </a:rPr>
              <a:t>tellus</a:t>
            </a:r>
            <a:r>
              <a:rPr lang="en-GB" spc="-10" dirty="0">
                <a:cs typeface="Calibri"/>
              </a:rPr>
              <a:t>.  </a:t>
            </a:r>
            <a:r>
              <a:rPr lang="en-GB" spc="-15" dirty="0">
                <a:cs typeface="Calibri"/>
              </a:rPr>
              <a:t>Justo </a:t>
            </a:r>
            <a:r>
              <a:rPr lang="en-GB" spc="-10" dirty="0" err="1">
                <a:cs typeface="Calibri"/>
              </a:rPr>
              <a:t>donec</a:t>
            </a:r>
            <a:r>
              <a:rPr lang="en-GB" spc="-10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enim</a:t>
            </a:r>
            <a:r>
              <a:rPr lang="en-GB" spc="-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diam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vulputate</a:t>
            </a:r>
            <a:r>
              <a:rPr lang="en-GB" spc="-15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ut</a:t>
            </a:r>
            <a:r>
              <a:rPr lang="en-GB" spc="-5" dirty="0">
                <a:cs typeface="Calibri"/>
              </a:rPr>
              <a:t> </a:t>
            </a:r>
            <a:r>
              <a:rPr lang="en-GB" spc="-15" dirty="0">
                <a:cs typeface="Calibri"/>
              </a:rPr>
              <a:t>pharetra </a:t>
            </a:r>
            <a:r>
              <a:rPr lang="en-GB" spc="-10" dirty="0">
                <a:cs typeface="Calibri"/>
              </a:rPr>
              <a:t>sit </a:t>
            </a:r>
            <a:r>
              <a:rPr lang="en-GB" spc="-10" dirty="0" err="1">
                <a:cs typeface="Calibri"/>
              </a:rPr>
              <a:t>amet</a:t>
            </a:r>
            <a:r>
              <a:rPr lang="en-GB" spc="-10" dirty="0">
                <a:cs typeface="Calibri"/>
              </a:rPr>
              <a:t>. </a:t>
            </a:r>
            <a:r>
              <a:rPr lang="en-GB" spc="-10" dirty="0" err="1">
                <a:cs typeface="Calibri"/>
              </a:rPr>
              <a:t>Pellentesque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pulvinar</a:t>
            </a:r>
            <a:r>
              <a:rPr lang="en-GB" spc="-10" dirty="0">
                <a:cs typeface="Calibri"/>
              </a:rPr>
              <a:t>  </a:t>
            </a:r>
            <a:r>
              <a:rPr lang="en-GB" spc="-10" dirty="0" err="1">
                <a:cs typeface="Calibri"/>
              </a:rPr>
              <a:t>pellentesque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>
                <a:cs typeface="Calibri"/>
              </a:rPr>
              <a:t>habitant </a:t>
            </a:r>
            <a:r>
              <a:rPr lang="en-GB" spc="-10" dirty="0" err="1">
                <a:cs typeface="Calibri"/>
              </a:rPr>
              <a:t>morbi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tristique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senectus</a:t>
            </a:r>
            <a:r>
              <a:rPr lang="en-GB" spc="-25" dirty="0">
                <a:cs typeface="Calibri"/>
              </a:rPr>
              <a:t> </a:t>
            </a:r>
            <a:r>
              <a:rPr lang="en-GB" spc="-15" dirty="0">
                <a:cs typeface="Calibri"/>
              </a:rPr>
              <a:t>et.</a:t>
            </a:r>
            <a:endParaRPr lang="en-GB" dirty="0">
              <a:cs typeface="Calibri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/>
              <a:t>Achievements so far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pt-BR" dirty="0"/>
              <a:t>PROJECT UPDATE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2652456" y="3918598"/>
            <a:ext cx="4446429" cy="2218556"/>
          </a:xfrm>
        </p:spPr>
        <p:txBody>
          <a:bodyPr/>
          <a:lstStyle/>
          <a:p>
            <a:pPr marL="12700" marR="137160">
              <a:lnSpc>
                <a:spcPts val="1250"/>
              </a:lnSpc>
              <a:spcBef>
                <a:spcPts val="925"/>
              </a:spcBef>
            </a:pPr>
            <a:r>
              <a:rPr lang="en-GB" spc="-15" dirty="0" err="1">
                <a:cs typeface="Calibri"/>
              </a:rPr>
              <a:t>Viverra</a:t>
            </a:r>
            <a:r>
              <a:rPr lang="en-GB" spc="-15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orci</a:t>
            </a:r>
            <a:r>
              <a:rPr lang="en-GB" spc="-15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sagittis</a:t>
            </a:r>
            <a:r>
              <a:rPr lang="en-GB" spc="-15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eu</a:t>
            </a:r>
            <a:r>
              <a:rPr lang="en-GB" spc="-5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volutpat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odio</a:t>
            </a:r>
            <a:r>
              <a:rPr lang="en-GB" spc="-10" dirty="0">
                <a:cs typeface="Calibri"/>
              </a:rPr>
              <a:t>. </a:t>
            </a:r>
            <a:r>
              <a:rPr lang="en-GB" spc="-5" dirty="0">
                <a:cs typeface="Calibri"/>
              </a:rPr>
              <a:t>Ac </a:t>
            </a:r>
            <a:r>
              <a:rPr lang="en-GB" spc="-15" dirty="0" err="1">
                <a:cs typeface="Calibri"/>
              </a:rPr>
              <a:t>tincidunt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>
                <a:cs typeface="Calibri"/>
              </a:rPr>
              <a:t>vitae semper </a:t>
            </a:r>
            <a:r>
              <a:rPr lang="en-GB" spc="-10" dirty="0" err="1">
                <a:cs typeface="Calibri"/>
              </a:rPr>
              <a:t>quis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lectus</a:t>
            </a:r>
            <a:r>
              <a:rPr lang="en-GB" spc="-10" dirty="0">
                <a:cs typeface="Calibri"/>
              </a:rPr>
              <a:t>  </a:t>
            </a:r>
            <a:r>
              <a:rPr lang="en-GB" spc="-10" dirty="0" err="1">
                <a:cs typeface="Calibri"/>
              </a:rPr>
              <a:t>nulla</a:t>
            </a:r>
            <a:r>
              <a:rPr lang="en-GB" spc="-10" dirty="0">
                <a:cs typeface="Calibri"/>
              </a:rPr>
              <a:t> at. </a:t>
            </a:r>
            <a:r>
              <a:rPr lang="en-GB" spc="-5" dirty="0" err="1">
                <a:cs typeface="Calibri"/>
              </a:rPr>
              <a:t>Accumsan</a:t>
            </a:r>
            <a:r>
              <a:rPr lang="en-GB" spc="-5" dirty="0">
                <a:cs typeface="Calibri"/>
              </a:rPr>
              <a:t> </a:t>
            </a:r>
            <a:r>
              <a:rPr lang="en-GB" spc="-10" dirty="0">
                <a:cs typeface="Calibri"/>
              </a:rPr>
              <a:t>sit </a:t>
            </a:r>
            <a:r>
              <a:rPr lang="en-GB" spc="-10" dirty="0" err="1">
                <a:cs typeface="Calibri"/>
              </a:rPr>
              <a:t>amet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nulla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facilisi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morbi</a:t>
            </a:r>
            <a:r>
              <a:rPr lang="en-GB" spc="-10" dirty="0">
                <a:cs typeface="Calibri"/>
              </a:rPr>
              <a:t> tempus </a:t>
            </a:r>
            <a:r>
              <a:rPr lang="en-GB" spc="-10" dirty="0" err="1">
                <a:cs typeface="Calibri"/>
              </a:rPr>
              <a:t>iaculis</a:t>
            </a:r>
            <a:r>
              <a:rPr lang="en-GB" spc="-10" dirty="0">
                <a:cs typeface="Calibri"/>
              </a:rPr>
              <a:t>. </a:t>
            </a:r>
            <a:r>
              <a:rPr lang="en-GB" spc="-10" dirty="0" err="1">
                <a:cs typeface="Calibri"/>
              </a:rPr>
              <a:t>Risus</a:t>
            </a:r>
            <a:r>
              <a:rPr lang="en-GB" spc="-10" dirty="0">
                <a:cs typeface="Calibri"/>
              </a:rPr>
              <a:t> in  </a:t>
            </a:r>
            <a:r>
              <a:rPr lang="en-GB" spc="-10" dirty="0" err="1">
                <a:cs typeface="Calibri"/>
              </a:rPr>
              <a:t>hendrerit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>
                <a:cs typeface="Calibri"/>
              </a:rPr>
              <a:t>gravida </a:t>
            </a:r>
            <a:r>
              <a:rPr lang="en-GB" spc="-5" dirty="0" err="1">
                <a:cs typeface="Calibri"/>
              </a:rPr>
              <a:t>rutrum</a:t>
            </a:r>
            <a:r>
              <a:rPr lang="en-GB" spc="-5" dirty="0">
                <a:cs typeface="Calibri"/>
              </a:rPr>
              <a:t>. </a:t>
            </a:r>
            <a:r>
              <a:rPr lang="en-GB" spc="-20" dirty="0" err="1">
                <a:cs typeface="Calibri"/>
              </a:rPr>
              <a:t>Vestibulum</a:t>
            </a:r>
            <a:r>
              <a:rPr lang="en-GB" spc="-20" dirty="0">
                <a:cs typeface="Calibri"/>
              </a:rPr>
              <a:t> </a:t>
            </a:r>
            <a:r>
              <a:rPr lang="en-GB" spc="-20" dirty="0" err="1">
                <a:cs typeface="Calibri"/>
              </a:rPr>
              <a:t>mattis</a:t>
            </a:r>
            <a:r>
              <a:rPr lang="en-GB" spc="-2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ullamcorper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velit</a:t>
            </a:r>
            <a:r>
              <a:rPr lang="en-GB" spc="-10" dirty="0">
                <a:cs typeface="Calibri"/>
              </a:rPr>
              <a:t> sed. </a:t>
            </a:r>
            <a:r>
              <a:rPr lang="en-GB" spc="-15" dirty="0" err="1">
                <a:cs typeface="Calibri"/>
              </a:rPr>
              <a:t>Curabitur</a:t>
            </a:r>
            <a:r>
              <a:rPr lang="en-GB" spc="-15" dirty="0">
                <a:cs typeface="Calibri"/>
              </a:rPr>
              <a:t>  gravida </a:t>
            </a:r>
            <a:r>
              <a:rPr lang="en-GB" spc="-15" dirty="0" err="1">
                <a:cs typeface="Calibri"/>
              </a:rPr>
              <a:t>arcu</a:t>
            </a:r>
            <a:r>
              <a:rPr lang="en-GB" spc="-15" dirty="0">
                <a:cs typeface="Calibri"/>
              </a:rPr>
              <a:t> </a:t>
            </a:r>
            <a:r>
              <a:rPr lang="en-GB" spc="-5" dirty="0">
                <a:cs typeface="Calibri"/>
              </a:rPr>
              <a:t>ac </a:t>
            </a:r>
            <a:r>
              <a:rPr lang="en-GB" spc="-15" dirty="0" err="1">
                <a:cs typeface="Calibri"/>
              </a:rPr>
              <a:t>tortor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dignissim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>
                <a:cs typeface="Calibri"/>
              </a:rPr>
              <a:t>convallis. </a:t>
            </a:r>
            <a:r>
              <a:rPr lang="en-GB" spc="-10" dirty="0" err="1">
                <a:cs typeface="Calibri"/>
              </a:rPr>
              <a:t>Elit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ullamcorper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dignissim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cras</a:t>
            </a:r>
            <a:r>
              <a:rPr lang="en-GB" spc="-15" dirty="0">
                <a:cs typeface="Calibri"/>
              </a:rPr>
              <a:t>  </a:t>
            </a:r>
            <a:r>
              <a:rPr lang="en-GB" spc="-15" dirty="0" err="1">
                <a:cs typeface="Calibri"/>
              </a:rPr>
              <a:t>tincidunt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lobortis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feugiat</a:t>
            </a:r>
            <a:r>
              <a:rPr lang="en-GB" spc="-15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vivamus</a:t>
            </a:r>
            <a:r>
              <a:rPr lang="en-GB" spc="-15" dirty="0">
                <a:cs typeface="Calibri"/>
              </a:rPr>
              <a:t>. Justo </a:t>
            </a:r>
            <a:r>
              <a:rPr lang="en-GB" spc="-10" dirty="0" err="1">
                <a:cs typeface="Calibri"/>
              </a:rPr>
              <a:t>donec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enim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diam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vulputate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ut</a:t>
            </a:r>
            <a:r>
              <a:rPr lang="en-GB" spc="-10" dirty="0">
                <a:cs typeface="Calibri"/>
              </a:rPr>
              <a:t>  </a:t>
            </a:r>
            <a:r>
              <a:rPr lang="en-GB" spc="-15" dirty="0">
                <a:cs typeface="Calibri"/>
              </a:rPr>
              <a:t>pharetra </a:t>
            </a:r>
            <a:r>
              <a:rPr lang="en-GB" spc="-10" dirty="0">
                <a:cs typeface="Calibri"/>
              </a:rPr>
              <a:t>sit </a:t>
            </a:r>
            <a:r>
              <a:rPr lang="en-GB" spc="-10" dirty="0" err="1">
                <a:cs typeface="Calibri"/>
              </a:rPr>
              <a:t>amet</a:t>
            </a:r>
            <a:r>
              <a:rPr lang="en-GB" spc="-10" dirty="0">
                <a:cs typeface="Calibri"/>
              </a:rPr>
              <a:t>. </a:t>
            </a:r>
            <a:r>
              <a:rPr lang="en-GB" spc="-15" dirty="0" err="1">
                <a:cs typeface="Calibri"/>
              </a:rPr>
              <a:t>Pellentesque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pulvinar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pellentesque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>
                <a:cs typeface="Calibri"/>
              </a:rPr>
              <a:t>habitant </a:t>
            </a:r>
            <a:r>
              <a:rPr lang="en-GB" spc="-10" dirty="0" err="1">
                <a:cs typeface="Calibri"/>
              </a:rPr>
              <a:t>morbi</a:t>
            </a:r>
            <a:r>
              <a:rPr lang="en-GB" spc="-10" dirty="0">
                <a:cs typeface="Calibri"/>
              </a:rPr>
              <a:t>  </a:t>
            </a:r>
            <a:r>
              <a:rPr lang="en-GB" spc="-15" dirty="0" err="1">
                <a:cs typeface="Calibri"/>
              </a:rPr>
              <a:t>tristique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senectus</a:t>
            </a:r>
            <a:r>
              <a:rPr lang="en-GB" spc="-10" dirty="0">
                <a:cs typeface="Calibri"/>
              </a:rPr>
              <a:t> et. </a:t>
            </a:r>
            <a:r>
              <a:rPr lang="en-GB" spc="-10" dirty="0" err="1">
                <a:cs typeface="Calibri"/>
              </a:rPr>
              <a:t>Elit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sed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vulputate</a:t>
            </a:r>
            <a:r>
              <a:rPr lang="en-GB" spc="-15" dirty="0">
                <a:cs typeface="Calibri"/>
              </a:rPr>
              <a:t> </a:t>
            </a:r>
            <a:r>
              <a:rPr lang="en-GB" spc="-5" dirty="0">
                <a:cs typeface="Calibri"/>
              </a:rPr>
              <a:t>mi </a:t>
            </a:r>
            <a:r>
              <a:rPr lang="en-GB" spc="-10" dirty="0">
                <a:cs typeface="Calibri"/>
              </a:rPr>
              <a:t>sit </a:t>
            </a:r>
            <a:r>
              <a:rPr lang="en-GB" spc="-10" dirty="0" err="1">
                <a:cs typeface="Calibri"/>
              </a:rPr>
              <a:t>amet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mauris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commodo</a:t>
            </a:r>
            <a:r>
              <a:rPr lang="en-GB" spc="-10" dirty="0">
                <a:cs typeface="Calibri"/>
              </a:rPr>
              <a:t>. </a:t>
            </a:r>
            <a:r>
              <a:rPr lang="en-GB" spc="-30" dirty="0" err="1">
                <a:cs typeface="Calibri"/>
              </a:rPr>
              <a:t>Tortor</a:t>
            </a:r>
            <a:r>
              <a:rPr lang="en-GB" spc="-30" dirty="0">
                <a:cs typeface="Calibri"/>
              </a:rPr>
              <a:t>  </a:t>
            </a:r>
            <a:r>
              <a:rPr lang="en-GB" spc="-15" dirty="0" err="1">
                <a:cs typeface="Calibri"/>
              </a:rPr>
              <a:t>pretium</a:t>
            </a:r>
            <a:r>
              <a:rPr lang="en-GB" spc="-15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viverra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suspendisse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potenti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nullam</a:t>
            </a:r>
            <a:r>
              <a:rPr lang="en-GB" spc="-10" dirty="0">
                <a:cs typeface="Calibri"/>
              </a:rPr>
              <a:t>. </a:t>
            </a:r>
            <a:r>
              <a:rPr lang="en-GB" spc="-5" dirty="0" err="1">
                <a:cs typeface="Calibri"/>
              </a:rPr>
              <a:t>Nec</a:t>
            </a:r>
            <a:r>
              <a:rPr lang="en-GB" spc="-5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sagittis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aliquam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malesuada</a:t>
            </a:r>
            <a:r>
              <a:rPr lang="en-GB" spc="-10" dirty="0">
                <a:cs typeface="Calibri"/>
              </a:rPr>
              <a:t>  </a:t>
            </a:r>
            <a:r>
              <a:rPr lang="en-GB" spc="-10" dirty="0" err="1">
                <a:cs typeface="Calibri"/>
              </a:rPr>
              <a:t>bibendum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arcu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>
                <a:cs typeface="Calibri"/>
              </a:rPr>
              <a:t>vitae </a:t>
            </a:r>
            <a:r>
              <a:rPr lang="en-GB" spc="-10" dirty="0" err="1">
                <a:cs typeface="Calibri"/>
              </a:rPr>
              <a:t>elementum</a:t>
            </a:r>
            <a:r>
              <a:rPr lang="en-GB" spc="-10" dirty="0">
                <a:cs typeface="Calibri"/>
              </a:rPr>
              <a:t>. </a:t>
            </a:r>
            <a:r>
              <a:rPr lang="en-GB" spc="-10" dirty="0" err="1">
                <a:cs typeface="Calibri"/>
              </a:rPr>
              <a:t>Donec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massa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sapien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faucibus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>
                <a:cs typeface="Calibri"/>
              </a:rPr>
              <a:t>et </a:t>
            </a:r>
            <a:r>
              <a:rPr lang="en-GB" spc="-15" dirty="0" err="1">
                <a:cs typeface="Calibri"/>
              </a:rPr>
              <a:t>molestie</a:t>
            </a:r>
            <a:r>
              <a:rPr lang="en-GB" spc="-15" dirty="0">
                <a:cs typeface="Calibri"/>
              </a:rPr>
              <a:t>  </a:t>
            </a:r>
            <a:r>
              <a:rPr lang="en-GB" spc="-5" dirty="0">
                <a:cs typeface="Calibri"/>
              </a:rPr>
              <a:t>ac </a:t>
            </a:r>
            <a:r>
              <a:rPr lang="en-GB" spc="-15" dirty="0" err="1">
                <a:cs typeface="Calibri"/>
              </a:rPr>
              <a:t>feugiat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>
                <a:cs typeface="Calibri"/>
              </a:rPr>
              <a:t>sed. </a:t>
            </a:r>
            <a:r>
              <a:rPr lang="en-GB" spc="-20" dirty="0" err="1">
                <a:cs typeface="Calibri"/>
              </a:rPr>
              <a:t>Turpis</a:t>
            </a:r>
            <a:r>
              <a:rPr lang="en-GB" spc="-2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massa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tincidunt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>
                <a:cs typeface="Calibri"/>
              </a:rPr>
              <a:t>dui </a:t>
            </a:r>
            <a:r>
              <a:rPr lang="en-GB" spc="-5" dirty="0" err="1">
                <a:cs typeface="Calibri"/>
              </a:rPr>
              <a:t>ut</a:t>
            </a:r>
            <a:r>
              <a:rPr lang="en-GB" spc="-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ornare</a:t>
            </a:r>
            <a:r>
              <a:rPr lang="en-GB" spc="-10" dirty="0">
                <a:cs typeface="Calibri"/>
              </a:rPr>
              <a:t>. Nam </a:t>
            </a:r>
            <a:r>
              <a:rPr lang="en-GB" spc="-10" dirty="0" err="1">
                <a:cs typeface="Calibri"/>
              </a:rPr>
              <a:t>aliquam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sem</a:t>
            </a:r>
            <a:r>
              <a:rPr lang="en-GB" spc="-10" dirty="0">
                <a:cs typeface="Calibri"/>
              </a:rPr>
              <a:t> et  </a:t>
            </a:r>
            <a:r>
              <a:rPr lang="en-GB" spc="-15" dirty="0" err="1">
                <a:cs typeface="Calibri"/>
              </a:rPr>
              <a:t>tortor</a:t>
            </a:r>
            <a:r>
              <a:rPr lang="en-GB" spc="-15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consequat</a:t>
            </a:r>
            <a:r>
              <a:rPr lang="en-GB" spc="-15" dirty="0">
                <a:cs typeface="Calibri"/>
              </a:rPr>
              <a:t> </a:t>
            </a:r>
            <a:r>
              <a:rPr lang="en-GB" spc="-5" dirty="0">
                <a:cs typeface="Calibri"/>
              </a:rPr>
              <a:t>id </a:t>
            </a:r>
            <a:r>
              <a:rPr lang="en-GB" spc="-10" dirty="0">
                <a:cs typeface="Calibri"/>
              </a:rPr>
              <a:t>porta. </a:t>
            </a:r>
            <a:r>
              <a:rPr lang="en-GB" spc="-10" dirty="0" err="1">
                <a:cs typeface="Calibri"/>
              </a:rPr>
              <a:t>Tincidunt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ornare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massa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eget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egestas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purus</a:t>
            </a:r>
            <a:r>
              <a:rPr lang="en-GB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viverra</a:t>
            </a:r>
            <a:endParaRPr lang="en-GB" dirty="0">
              <a:cs typeface="Calibri"/>
            </a:endParaRPr>
          </a:p>
          <a:p>
            <a:pPr marL="12700" marR="5080">
              <a:lnSpc>
                <a:spcPts val="1250"/>
              </a:lnSpc>
            </a:pPr>
            <a:r>
              <a:rPr lang="en-GB" spc="-10" dirty="0" err="1">
                <a:cs typeface="Calibri"/>
              </a:rPr>
              <a:t>accumsan</a:t>
            </a:r>
            <a:r>
              <a:rPr lang="en-GB" spc="-10" dirty="0">
                <a:cs typeface="Calibri"/>
              </a:rPr>
              <a:t>. </a:t>
            </a:r>
            <a:r>
              <a:rPr lang="en-GB" spc="-15" dirty="0">
                <a:cs typeface="Calibri"/>
              </a:rPr>
              <a:t>Justo </a:t>
            </a:r>
            <a:r>
              <a:rPr lang="en-GB" spc="-10" dirty="0" err="1">
                <a:cs typeface="Calibri"/>
              </a:rPr>
              <a:t>donec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enim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diam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vulputate</a:t>
            </a:r>
            <a:r>
              <a:rPr lang="en-GB" spc="-15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ut</a:t>
            </a:r>
            <a:r>
              <a:rPr lang="en-GB" spc="-5" dirty="0">
                <a:cs typeface="Calibri"/>
              </a:rPr>
              <a:t> </a:t>
            </a:r>
            <a:r>
              <a:rPr lang="en-GB" spc="-15" dirty="0">
                <a:cs typeface="Calibri"/>
              </a:rPr>
              <a:t>pharetra </a:t>
            </a:r>
            <a:r>
              <a:rPr lang="en-GB" spc="-10" dirty="0">
                <a:cs typeface="Calibri"/>
              </a:rPr>
              <a:t>sit </a:t>
            </a:r>
            <a:r>
              <a:rPr lang="en-GB" spc="-10" dirty="0" err="1">
                <a:cs typeface="Calibri"/>
              </a:rPr>
              <a:t>amet</a:t>
            </a:r>
            <a:r>
              <a:rPr lang="en-GB" spc="-10" dirty="0">
                <a:cs typeface="Calibri"/>
              </a:rPr>
              <a:t>. </a:t>
            </a:r>
            <a:r>
              <a:rPr lang="en-GB" spc="-10" dirty="0" err="1">
                <a:cs typeface="Calibri"/>
              </a:rPr>
              <a:t>Pellentesque</a:t>
            </a:r>
            <a:r>
              <a:rPr lang="en-GB" spc="-10" dirty="0">
                <a:cs typeface="Calibri"/>
              </a:rPr>
              <a:t>  </a:t>
            </a:r>
            <a:r>
              <a:rPr lang="en-GB" spc="-10" dirty="0" err="1">
                <a:cs typeface="Calibri"/>
              </a:rPr>
              <a:t>pulvinar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pellentesque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>
                <a:cs typeface="Calibri"/>
              </a:rPr>
              <a:t>habitant </a:t>
            </a:r>
            <a:r>
              <a:rPr lang="en-GB" spc="-10" dirty="0" err="1">
                <a:cs typeface="Calibri"/>
              </a:rPr>
              <a:t>morbi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tristique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senectus</a:t>
            </a:r>
            <a:r>
              <a:rPr lang="en-GB" spc="-30" dirty="0">
                <a:cs typeface="Calibri"/>
              </a:rPr>
              <a:t> </a:t>
            </a:r>
            <a:r>
              <a:rPr lang="en-GB" spc="-15" dirty="0">
                <a:cs typeface="Calibri"/>
              </a:rPr>
              <a:t>et.</a:t>
            </a:r>
            <a:endParaRPr lang="en-GB" dirty="0">
              <a:cs typeface="Calibri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2652456" y="3504143"/>
            <a:ext cx="4446430" cy="307777"/>
          </a:xfrm>
        </p:spPr>
        <p:txBody>
          <a:bodyPr/>
          <a:lstStyle/>
          <a:p>
            <a:r>
              <a:rPr lang="en-GB" dirty="0">
                <a:solidFill>
                  <a:srgbClr val="D9252B"/>
                </a:solidFill>
                <a:cs typeface="Calibri"/>
              </a:rPr>
              <a:t>Lessons</a:t>
            </a:r>
            <a:r>
              <a:rPr lang="en-GB" spc="-5" dirty="0">
                <a:solidFill>
                  <a:srgbClr val="D9252B"/>
                </a:solidFill>
                <a:cs typeface="Calibri"/>
              </a:rPr>
              <a:t> </a:t>
            </a:r>
            <a:r>
              <a:rPr lang="en-GB" dirty="0">
                <a:solidFill>
                  <a:srgbClr val="D9252B"/>
                </a:solidFill>
                <a:cs typeface="Calibri"/>
              </a:rPr>
              <a:t>learned</a:t>
            </a:r>
            <a:endParaRPr lang="en-GB" dirty="0">
              <a:cs typeface="Calibri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2648066" y="6698359"/>
            <a:ext cx="4446429" cy="2218556"/>
          </a:xfrm>
        </p:spPr>
        <p:txBody>
          <a:bodyPr/>
          <a:lstStyle/>
          <a:p>
            <a:pPr marL="12700" marR="85090">
              <a:lnSpc>
                <a:spcPts val="1250"/>
              </a:lnSpc>
              <a:spcBef>
                <a:spcPts val="925"/>
              </a:spcBef>
            </a:pPr>
            <a:r>
              <a:rPr lang="en-GB" spc="-10" dirty="0" err="1">
                <a:cs typeface="Calibri"/>
              </a:rPr>
              <a:t>Tincidunt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ornare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massa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eget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egestas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purus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viverra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accumsan</a:t>
            </a:r>
            <a:r>
              <a:rPr lang="en-GB" spc="-10" dirty="0">
                <a:cs typeface="Calibri"/>
              </a:rPr>
              <a:t>. </a:t>
            </a:r>
            <a:r>
              <a:rPr lang="en-GB" spc="-5" dirty="0" err="1">
                <a:cs typeface="Calibri"/>
              </a:rPr>
              <a:t>Ultrices</a:t>
            </a:r>
            <a:r>
              <a:rPr lang="en-GB" spc="-5" dirty="0">
                <a:cs typeface="Calibri"/>
              </a:rPr>
              <a:t> </a:t>
            </a:r>
            <a:r>
              <a:rPr lang="en-GB" spc="-10" dirty="0">
                <a:cs typeface="Calibri"/>
              </a:rPr>
              <a:t>mi  tempus </a:t>
            </a:r>
            <a:r>
              <a:rPr lang="en-GB" spc="-15" dirty="0" err="1">
                <a:cs typeface="Calibri"/>
              </a:rPr>
              <a:t>imperdiet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nulla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malesuada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pellentesque</a:t>
            </a:r>
            <a:r>
              <a:rPr lang="en-GB" spc="-10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elit</a:t>
            </a:r>
            <a:r>
              <a:rPr lang="en-GB" spc="-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eget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>
                <a:cs typeface="Calibri"/>
              </a:rPr>
              <a:t>gravida. </a:t>
            </a:r>
            <a:r>
              <a:rPr lang="en-GB" spc="-15" dirty="0" err="1">
                <a:cs typeface="Calibri"/>
              </a:rPr>
              <a:t>Vulputate</a:t>
            </a:r>
            <a:r>
              <a:rPr lang="en-GB" spc="-15" dirty="0">
                <a:cs typeface="Calibri"/>
              </a:rPr>
              <a:t>  </a:t>
            </a:r>
            <a:r>
              <a:rPr lang="en-GB" spc="-10" dirty="0" err="1">
                <a:cs typeface="Calibri"/>
              </a:rPr>
              <a:t>odio</a:t>
            </a:r>
            <a:r>
              <a:rPr lang="en-GB" spc="-10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ut</a:t>
            </a:r>
            <a:r>
              <a:rPr lang="en-GB" spc="-5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enim</a:t>
            </a:r>
            <a:r>
              <a:rPr lang="en-GB" spc="-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blandit</a:t>
            </a:r>
            <a:r>
              <a:rPr lang="en-GB" spc="-10" dirty="0">
                <a:cs typeface="Calibri"/>
              </a:rPr>
              <a:t>. </a:t>
            </a:r>
            <a:r>
              <a:rPr lang="en-GB" spc="-15" dirty="0">
                <a:cs typeface="Calibri"/>
              </a:rPr>
              <a:t>Gravida </a:t>
            </a:r>
            <a:r>
              <a:rPr lang="en-GB" spc="-10" dirty="0">
                <a:cs typeface="Calibri"/>
              </a:rPr>
              <a:t>dictum </a:t>
            </a:r>
            <a:r>
              <a:rPr lang="en-GB" spc="-10" dirty="0" err="1">
                <a:cs typeface="Calibri"/>
              </a:rPr>
              <a:t>fusce</a:t>
            </a:r>
            <a:r>
              <a:rPr lang="en-GB" spc="-10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ut</a:t>
            </a:r>
            <a:r>
              <a:rPr lang="en-GB" spc="-5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placerat</a:t>
            </a:r>
            <a:r>
              <a:rPr lang="en-GB" spc="-15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orci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nulla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pellentesque</a:t>
            </a:r>
            <a:r>
              <a:rPr lang="en-GB" spc="-15" dirty="0">
                <a:cs typeface="Calibri"/>
              </a:rPr>
              <a:t>  </a:t>
            </a:r>
            <a:r>
              <a:rPr lang="en-GB" spc="-10" dirty="0" err="1">
                <a:cs typeface="Calibri"/>
              </a:rPr>
              <a:t>dignissim</a:t>
            </a:r>
            <a:r>
              <a:rPr lang="en-GB" spc="-10" dirty="0">
                <a:cs typeface="Calibri"/>
              </a:rPr>
              <a:t>. </a:t>
            </a:r>
            <a:r>
              <a:rPr lang="en-GB" spc="-15" dirty="0" err="1">
                <a:cs typeface="Calibri"/>
              </a:rPr>
              <a:t>Egestas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congue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quisque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egestas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diam</a:t>
            </a:r>
            <a:r>
              <a:rPr lang="en-GB" spc="-10" dirty="0">
                <a:cs typeface="Calibri"/>
              </a:rPr>
              <a:t> </a:t>
            </a:r>
            <a:r>
              <a:rPr lang="en-GB" spc="-5" dirty="0">
                <a:cs typeface="Calibri"/>
              </a:rPr>
              <a:t>in </a:t>
            </a:r>
            <a:r>
              <a:rPr lang="en-GB" spc="-15" dirty="0" err="1">
                <a:cs typeface="Calibri"/>
              </a:rPr>
              <a:t>arcu</a:t>
            </a:r>
            <a:r>
              <a:rPr lang="en-GB" spc="-15" dirty="0">
                <a:cs typeface="Calibri"/>
              </a:rPr>
              <a:t> cursus </a:t>
            </a:r>
            <a:r>
              <a:rPr lang="en-GB" spc="-5" dirty="0" err="1">
                <a:cs typeface="Calibri"/>
              </a:rPr>
              <a:t>euismod</a:t>
            </a:r>
            <a:r>
              <a:rPr lang="en-GB" spc="-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quis</a:t>
            </a:r>
            <a:r>
              <a:rPr lang="en-GB" spc="-10" dirty="0">
                <a:cs typeface="Calibri"/>
              </a:rPr>
              <a:t>.  </a:t>
            </a:r>
            <a:r>
              <a:rPr lang="en-GB" spc="-5" dirty="0" err="1">
                <a:cs typeface="Calibri"/>
              </a:rPr>
              <a:t>Aliquam</a:t>
            </a:r>
            <a:r>
              <a:rPr lang="en-GB" spc="-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nulla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facilisi</a:t>
            </a:r>
            <a:r>
              <a:rPr lang="en-GB" spc="-15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cras</a:t>
            </a:r>
            <a:r>
              <a:rPr lang="en-GB" spc="-15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fermentum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odio</a:t>
            </a:r>
            <a:r>
              <a:rPr lang="en-GB" spc="-10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eu</a:t>
            </a:r>
            <a:r>
              <a:rPr lang="en-GB" spc="-5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feugiat</a:t>
            </a:r>
            <a:r>
              <a:rPr lang="en-GB" spc="-15" dirty="0">
                <a:cs typeface="Calibri"/>
              </a:rPr>
              <a:t>. </a:t>
            </a:r>
            <a:r>
              <a:rPr lang="en-GB" spc="-10" dirty="0">
                <a:cs typeface="Calibri"/>
              </a:rPr>
              <a:t>Et </a:t>
            </a:r>
            <a:r>
              <a:rPr lang="en-GB" spc="-10" dirty="0" err="1">
                <a:cs typeface="Calibri"/>
              </a:rPr>
              <a:t>netus</a:t>
            </a:r>
            <a:r>
              <a:rPr lang="en-GB" spc="-10" dirty="0">
                <a:cs typeface="Calibri"/>
              </a:rPr>
              <a:t> et </a:t>
            </a:r>
            <a:r>
              <a:rPr lang="en-GB" spc="-10" dirty="0" err="1">
                <a:cs typeface="Calibri"/>
              </a:rPr>
              <a:t>malesuada</a:t>
            </a:r>
            <a:r>
              <a:rPr lang="en-GB" spc="-10" dirty="0">
                <a:cs typeface="Calibri"/>
              </a:rPr>
              <a:t>  </a:t>
            </a:r>
            <a:r>
              <a:rPr lang="en-GB" spc="-15" dirty="0">
                <a:cs typeface="Calibri"/>
              </a:rPr>
              <a:t>fames </a:t>
            </a:r>
            <a:r>
              <a:rPr lang="en-GB" spc="-5" dirty="0">
                <a:cs typeface="Calibri"/>
              </a:rPr>
              <a:t>ac </a:t>
            </a:r>
            <a:r>
              <a:rPr lang="en-GB" spc="-10" dirty="0" err="1">
                <a:cs typeface="Calibri"/>
              </a:rPr>
              <a:t>turpis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egestas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maecenas</a:t>
            </a:r>
            <a:r>
              <a:rPr lang="en-GB" spc="-10" dirty="0">
                <a:cs typeface="Calibri"/>
              </a:rPr>
              <a:t>. </a:t>
            </a:r>
            <a:r>
              <a:rPr lang="en-GB" spc="-15" dirty="0" err="1">
                <a:cs typeface="Calibri"/>
              </a:rPr>
              <a:t>Eget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nunc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scelerisque</a:t>
            </a:r>
            <a:r>
              <a:rPr lang="en-GB" spc="-10" dirty="0">
                <a:cs typeface="Calibri"/>
              </a:rPr>
              <a:t>. </a:t>
            </a:r>
            <a:r>
              <a:rPr lang="en-GB" spc="-15" dirty="0">
                <a:cs typeface="Calibri"/>
              </a:rPr>
              <a:t>Platea </a:t>
            </a:r>
            <a:r>
              <a:rPr lang="en-GB" spc="-10" dirty="0" err="1">
                <a:cs typeface="Calibri"/>
              </a:rPr>
              <a:t>dictumst</a:t>
            </a:r>
            <a:r>
              <a:rPr lang="en-GB" spc="-10" dirty="0">
                <a:cs typeface="Calibri"/>
              </a:rPr>
              <a:t>  </a:t>
            </a:r>
            <a:r>
              <a:rPr lang="en-GB" spc="-10" dirty="0" err="1">
                <a:cs typeface="Calibri"/>
              </a:rPr>
              <a:t>quisque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sagittis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purus</a:t>
            </a:r>
            <a:r>
              <a:rPr lang="en-GB" spc="-10" dirty="0">
                <a:cs typeface="Calibri"/>
              </a:rPr>
              <a:t> sit. </a:t>
            </a:r>
            <a:r>
              <a:rPr lang="en-GB" spc="-10" dirty="0" err="1">
                <a:cs typeface="Calibri"/>
              </a:rPr>
              <a:t>Pellentesque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nec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nam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aliquam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sem</a:t>
            </a:r>
            <a:r>
              <a:rPr lang="en-GB" spc="-10" dirty="0">
                <a:cs typeface="Calibri"/>
              </a:rPr>
              <a:t> et. </a:t>
            </a:r>
            <a:r>
              <a:rPr lang="en-GB" spc="-10" dirty="0" err="1">
                <a:cs typeface="Calibri"/>
              </a:rPr>
              <a:t>Risus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viverra</a:t>
            </a:r>
            <a:r>
              <a:rPr lang="en-GB" spc="-15" dirty="0">
                <a:cs typeface="Calibri"/>
              </a:rPr>
              <a:t>  </a:t>
            </a:r>
            <a:r>
              <a:rPr lang="en-GB" spc="-10" dirty="0" err="1">
                <a:cs typeface="Calibri"/>
              </a:rPr>
              <a:t>adipiscing</a:t>
            </a:r>
            <a:r>
              <a:rPr lang="en-GB" spc="-10" dirty="0">
                <a:cs typeface="Calibri"/>
              </a:rPr>
              <a:t> at </a:t>
            </a:r>
            <a:r>
              <a:rPr lang="en-GB" spc="-5" dirty="0">
                <a:cs typeface="Calibri"/>
              </a:rPr>
              <a:t>in </a:t>
            </a:r>
            <a:r>
              <a:rPr lang="en-GB" spc="-10" dirty="0" err="1">
                <a:cs typeface="Calibri"/>
              </a:rPr>
              <a:t>tellus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>
                <a:cs typeface="Calibri"/>
              </a:rPr>
              <a:t>integer </a:t>
            </a:r>
            <a:r>
              <a:rPr lang="en-GB" spc="-15" dirty="0" err="1">
                <a:cs typeface="Calibri"/>
              </a:rPr>
              <a:t>feugiat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scelerisque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varius</a:t>
            </a:r>
            <a:r>
              <a:rPr lang="en-GB" spc="-15" dirty="0">
                <a:cs typeface="Calibri"/>
              </a:rPr>
              <a:t>. </a:t>
            </a:r>
            <a:r>
              <a:rPr lang="en-GB" spc="-15" dirty="0" err="1">
                <a:cs typeface="Calibri"/>
              </a:rPr>
              <a:t>Etiam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>
                <a:cs typeface="Calibri"/>
              </a:rPr>
              <a:t>non</a:t>
            </a:r>
            <a:r>
              <a:rPr lang="en-GB" spc="-20" dirty="0">
                <a:cs typeface="Calibri"/>
              </a:rPr>
              <a:t> </a:t>
            </a:r>
            <a:r>
              <a:rPr lang="en-GB" spc="-10" dirty="0">
                <a:cs typeface="Calibri"/>
              </a:rPr>
              <a:t>quam</a:t>
            </a:r>
            <a:endParaRPr lang="en-GB" dirty="0">
              <a:cs typeface="Calibri"/>
            </a:endParaRPr>
          </a:p>
          <a:p>
            <a:pPr marL="12700" marR="178435">
              <a:lnSpc>
                <a:spcPts val="1250"/>
              </a:lnSpc>
            </a:pPr>
            <a:r>
              <a:rPr lang="en-GB" spc="-10" dirty="0">
                <a:cs typeface="Calibri"/>
              </a:rPr>
              <a:t>lacus </a:t>
            </a:r>
            <a:r>
              <a:rPr lang="en-GB" spc="-10" dirty="0" err="1">
                <a:cs typeface="Calibri"/>
              </a:rPr>
              <a:t>suspendisse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faucibus</a:t>
            </a:r>
            <a:r>
              <a:rPr lang="en-GB" spc="-15" dirty="0">
                <a:cs typeface="Calibri"/>
              </a:rPr>
              <a:t>. </a:t>
            </a:r>
            <a:r>
              <a:rPr lang="en-GB" spc="-10" dirty="0" err="1">
                <a:cs typeface="Calibri"/>
              </a:rPr>
              <a:t>Diam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quis</a:t>
            </a:r>
            <a:r>
              <a:rPr lang="en-GB" spc="-10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enim</a:t>
            </a:r>
            <a:r>
              <a:rPr lang="en-GB" spc="-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lobortis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scelerisque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fermentum</a:t>
            </a:r>
            <a:r>
              <a:rPr lang="en-GB" spc="-15" dirty="0">
                <a:cs typeface="Calibri"/>
              </a:rPr>
              <a:t>.  </a:t>
            </a:r>
            <a:r>
              <a:rPr lang="en-GB" spc="-5" dirty="0" err="1">
                <a:cs typeface="Calibri"/>
              </a:rPr>
              <a:t>Adipiscing</a:t>
            </a:r>
            <a:r>
              <a:rPr lang="en-GB" spc="-5" dirty="0">
                <a:cs typeface="Calibri"/>
              </a:rPr>
              <a:t> </a:t>
            </a:r>
            <a:r>
              <a:rPr lang="en-GB" spc="-10" dirty="0">
                <a:cs typeface="Calibri"/>
              </a:rPr>
              <a:t>at </a:t>
            </a:r>
            <a:r>
              <a:rPr lang="en-GB" spc="-5" dirty="0">
                <a:cs typeface="Calibri"/>
              </a:rPr>
              <a:t>in </a:t>
            </a:r>
            <a:r>
              <a:rPr lang="en-GB" spc="-10" dirty="0" err="1">
                <a:cs typeface="Calibri"/>
              </a:rPr>
              <a:t>tellus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>
                <a:cs typeface="Calibri"/>
              </a:rPr>
              <a:t>integer </a:t>
            </a:r>
            <a:r>
              <a:rPr lang="en-GB" spc="-15" dirty="0" err="1">
                <a:cs typeface="Calibri"/>
              </a:rPr>
              <a:t>feugiat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scelerisque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varius</a:t>
            </a:r>
            <a:r>
              <a:rPr lang="en-GB" spc="-15" dirty="0">
                <a:cs typeface="Calibri"/>
              </a:rPr>
              <a:t>. </a:t>
            </a:r>
            <a:r>
              <a:rPr lang="en-GB" spc="-15" dirty="0" err="1">
                <a:cs typeface="Calibri"/>
              </a:rPr>
              <a:t>Viverra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>
                <a:cs typeface="Calibri"/>
              </a:rPr>
              <a:t>ipsum </a:t>
            </a:r>
            <a:r>
              <a:rPr lang="en-GB" spc="-10" dirty="0" err="1">
                <a:cs typeface="Calibri"/>
              </a:rPr>
              <a:t>nunc</a:t>
            </a:r>
            <a:r>
              <a:rPr lang="en-GB" spc="-10" dirty="0">
                <a:cs typeface="Calibri"/>
              </a:rPr>
              <a:t>  </a:t>
            </a:r>
            <a:r>
              <a:rPr lang="en-GB" spc="-10" dirty="0" err="1">
                <a:cs typeface="Calibri"/>
              </a:rPr>
              <a:t>aliquet</a:t>
            </a:r>
            <a:r>
              <a:rPr lang="en-GB" spc="-10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bibendum</a:t>
            </a:r>
            <a:r>
              <a:rPr lang="en-GB" spc="-10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enim</a:t>
            </a:r>
            <a:r>
              <a:rPr lang="en-GB" spc="-5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facilisis</a:t>
            </a:r>
            <a:r>
              <a:rPr lang="en-GB" spc="-15" dirty="0">
                <a:cs typeface="Calibri"/>
              </a:rPr>
              <a:t> gravida </a:t>
            </a:r>
            <a:r>
              <a:rPr lang="en-GB" spc="-10" dirty="0" err="1">
                <a:cs typeface="Calibri"/>
              </a:rPr>
              <a:t>neque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>
                <a:cs typeface="Calibri"/>
              </a:rPr>
              <a:t>convallis. Justo </a:t>
            </a:r>
            <a:r>
              <a:rPr lang="en-GB" spc="-10" dirty="0" err="1">
                <a:cs typeface="Calibri"/>
              </a:rPr>
              <a:t>donec</a:t>
            </a:r>
            <a:r>
              <a:rPr lang="en-GB" spc="-10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enim</a:t>
            </a:r>
            <a:r>
              <a:rPr lang="en-GB" spc="-5" dirty="0">
                <a:cs typeface="Calibri"/>
              </a:rPr>
              <a:t>  </a:t>
            </a:r>
            <a:r>
              <a:rPr lang="en-GB" spc="-10" dirty="0" err="1">
                <a:cs typeface="Calibri"/>
              </a:rPr>
              <a:t>diam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vulputate</a:t>
            </a:r>
            <a:r>
              <a:rPr lang="en-GB" spc="-15" dirty="0">
                <a:cs typeface="Calibri"/>
              </a:rPr>
              <a:t> </a:t>
            </a:r>
            <a:r>
              <a:rPr lang="en-GB" spc="-5" dirty="0" err="1">
                <a:cs typeface="Calibri"/>
              </a:rPr>
              <a:t>ut</a:t>
            </a:r>
            <a:r>
              <a:rPr lang="en-GB" spc="-5" dirty="0">
                <a:cs typeface="Calibri"/>
              </a:rPr>
              <a:t> </a:t>
            </a:r>
            <a:r>
              <a:rPr lang="en-GB" spc="-15" dirty="0">
                <a:cs typeface="Calibri"/>
              </a:rPr>
              <a:t>pharetra </a:t>
            </a:r>
            <a:r>
              <a:rPr lang="en-GB" spc="-10" dirty="0">
                <a:cs typeface="Calibri"/>
              </a:rPr>
              <a:t>sit </a:t>
            </a:r>
            <a:r>
              <a:rPr lang="en-GB" spc="-10" dirty="0" err="1">
                <a:cs typeface="Calibri"/>
              </a:rPr>
              <a:t>amet</a:t>
            </a:r>
            <a:r>
              <a:rPr lang="en-GB" spc="-10" dirty="0">
                <a:cs typeface="Calibri"/>
              </a:rPr>
              <a:t>. </a:t>
            </a:r>
            <a:r>
              <a:rPr lang="en-GB" spc="-15" dirty="0" err="1">
                <a:cs typeface="Calibri"/>
              </a:rPr>
              <a:t>Pellentesque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pulvinar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pellentesque</a:t>
            </a:r>
            <a:r>
              <a:rPr lang="en-GB" spc="-15" dirty="0">
                <a:cs typeface="Calibri"/>
              </a:rPr>
              <a:t>  habitant </a:t>
            </a:r>
            <a:r>
              <a:rPr lang="en-GB" spc="-10" dirty="0" err="1">
                <a:cs typeface="Calibri"/>
              </a:rPr>
              <a:t>morbi</a:t>
            </a:r>
            <a:r>
              <a:rPr lang="en-GB" spc="-10" dirty="0">
                <a:cs typeface="Calibri"/>
              </a:rPr>
              <a:t> </a:t>
            </a:r>
            <a:r>
              <a:rPr lang="en-GB" spc="-15" dirty="0" err="1">
                <a:cs typeface="Calibri"/>
              </a:rPr>
              <a:t>tristique</a:t>
            </a:r>
            <a:r>
              <a:rPr lang="en-GB" spc="-15" dirty="0">
                <a:cs typeface="Calibri"/>
              </a:rPr>
              <a:t> </a:t>
            </a:r>
            <a:r>
              <a:rPr lang="en-GB" spc="-10" dirty="0" err="1">
                <a:cs typeface="Calibri"/>
              </a:rPr>
              <a:t>senectus</a:t>
            </a:r>
            <a:r>
              <a:rPr lang="en-GB" spc="-25" dirty="0">
                <a:cs typeface="Calibri"/>
              </a:rPr>
              <a:t> </a:t>
            </a:r>
            <a:r>
              <a:rPr lang="en-GB" spc="-15" dirty="0">
                <a:cs typeface="Calibri"/>
              </a:rPr>
              <a:t>et.</a:t>
            </a:r>
            <a:endParaRPr lang="en-GB" dirty="0">
              <a:cs typeface="Calibri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1"/>
          </p:nvPr>
        </p:nvSpPr>
        <p:spPr>
          <a:xfrm>
            <a:off x="2648066" y="6283904"/>
            <a:ext cx="4446430" cy="307777"/>
          </a:xfrm>
        </p:spPr>
        <p:txBody>
          <a:bodyPr/>
          <a:lstStyle/>
          <a:p>
            <a:r>
              <a:rPr lang="en-GB" spc="-5" dirty="0">
                <a:solidFill>
                  <a:srgbClr val="D9252B"/>
                </a:solidFill>
                <a:cs typeface="Calibri"/>
              </a:rPr>
              <a:t>Moving</a:t>
            </a:r>
            <a:r>
              <a:rPr lang="en-GB" spc="-10" dirty="0">
                <a:solidFill>
                  <a:srgbClr val="D9252B"/>
                </a:solidFill>
                <a:cs typeface="Calibri"/>
              </a:rPr>
              <a:t> </a:t>
            </a:r>
            <a:r>
              <a:rPr lang="en-GB" spc="-15" dirty="0">
                <a:solidFill>
                  <a:srgbClr val="D9252B"/>
                </a:solidFill>
                <a:cs typeface="Calibri"/>
              </a:rPr>
              <a:t>forward</a:t>
            </a:r>
            <a:endParaRPr lang="en-GB" dirty="0">
              <a:cs typeface="Calibri"/>
            </a:endParaRPr>
          </a:p>
        </p:txBody>
      </p:sp>
      <p:pic>
        <p:nvPicPr>
          <p:cNvPr id="22" name="Picture Placeholder 21">
            <a:extLst>
              <a:ext uri="{FF2B5EF4-FFF2-40B4-BE49-F238E27FC236}">
                <a16:creationId xmlns:a16="http://schemas.microsoft.com/office/drawing/2014/main" id="{6ADD3873-D680-4F8D-BF2A-26A84A6AD56B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1" r="651"/>
          <a:stretch>
            <a:fillRect/>
          </a:stretch>
        </p:blipFill>
        <p:spPr/>
      </p:pic>
      <p:grpSp>
        <p:nvGrpSpPr>
          <p:cNvPr id="12" name="Group 11"/>
          <p:cNvGrpSpPr/>
          <p:nvPr/>
        </p:nvGrpSpPr>
        <p:grpSpPr>
          <a:xfrm>
            <a:off x="2615003" y="9395648"/>
            <a:ext cx="948055" cy="471805"/>
            <a:chOff x="2615003" y="9395648"/>
            <a:chExt cx="948055" cy="471805"/>
          </a:xfrm>
        </p:grpSpPr>
        <p:sp>
          <p:nvSpPr>
            <p:cNvPr id="13" name="bk object 35"/>
            <p:cNvSpPr/>
            <p:nvPr/>
          </p:nvSpPr>
          <p:spPr>
            <a:xfrm>
              <a:off x="2615003" y="9395648"/>
              <a:ext cx="948055" cy="471805"/>
            </a:xfrm>
            <a:custGeom>
              <a:avLst/>
              <a:gdLst/>
              <a:ahLst/>
              <a:cxnLst/>
              <a:rect l="l" t="t" r="r" b="b"/>
              <a:pathLst>
                <a:path w="948054" h="471804">
                  <a:moveTo>
                    <a:pt x="875995" y="0"/>
                  </a:moveTo>
                  <a:lnTo>
                    <a:pt x="71996" y="0"/>
                  </a:lnTo>
                  <a:lnTo>
                    <a:pt x="30373" y="1124"/>
                  </a:lnTo>
                  <a:lnTo>
                    <a:pt x="8999" y="8999"/>
                  </a:lnTo>
                  <a:lnTo>
                    <a:pt x="1124" y="30373"/>
                  </a:lnTo>
                  <a:lnTo>
                    <a:pt x="0" y="71996"/>
                  </a:lnTo>
                  <a:lnTo>
                    <a:pt x="0" y="399732"/>
                  </a:lnTo>
                  <a:lnTo>
                    <a:pt x="1124" y="441355"/>
                  </a:lnTo>
                  <a:lnTo>
                    <a:pt x="8999" y="462729"/>
                  </a:lnTo>
                  <a:lnTo>
                    <a:pt x="30373" y="470603"/>
                  </a:lnTo>
                  <a:lnTo>
                    <a:pt x="71996" y="471728"/>
                  </a:lnTo>
                  <a:lnTo>
                    <a:pt x="875995" y="471728"/>
                  </a:lnTo>
                  <a:lnTo>
                    <a:pt x="917618" y="470603"/>
                  </a:lnTo>
                  <a:lnTo>
                    <a:pt x="938991" y="462729"/>
                  </a:lnTo>
                  <a:lnTo>
                    <a:pt x="946866" y="441355"/>
                  </a:lnTo>
                  <a:lnTo>
                    <a:pt x="947991" y="399732"/>
                  </a:lnTo>
                  <a:lnTo>
                    <a:pt x="947991" y="71996"/>
                  </a:lnTo>
                  <a:lnTo>
                    <a:pt x="946866" y="30373"/>
                  </a:lnTo>
                  <a:lnTo>
                    <a:pt x="938991" y="8999"/>
                  </a:lnTo>
                  <a:lnTo>
                    <a:pt x="917618" y="1124"/>
                  </a:lnTo>
                  <a:lnTo>
                    <a:pt x="875995" y="0"/>
                  </a:lnTo>
                  <a:close/>
                </a:path>
              </a:pathLst>
            </a:custGeom>
            <a:solidFill>
              <a:srgbClr val="FFFFFF">
                <a:alpha val="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2"/>
            <p:cNvSpPr txBox="1"/>
            <p:nvPr/>
          </p:nvSpPr>
          <p:spPr>
            <a:xfrm>
              <a:off x="2755060" y="9547692"/>
              <a:ext cx="669290" cy="27186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pt-BR" sz="800" dirty="0">
                  <a:solidFill>
                    <a:srgbClr val="FFFFFF"/>
                  </a:solidFill>
                  <a:latin typeface="Calibri"/>
                  <a:cs typeface="Calibri"/>
                </a:rPr>
                <a:t>Logo</a:t>
              </a:r>
            </a:p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800" dirty="0">
                  <a:solidFill>
                    <a:srgbClr val="FFFFFF"/>
                  </a:solidFill>
                  <a:latin typeface="Calibri"/>
                  <a:cs typeface="Calibri"/>
                </a:rPr>
                <a:t>Grantee/Donor</a:t>
              </a:r>
              <a:endParaRPr sz="800" dirty="0">
                <a:latin typeface="Calibri"/>
                <a:cs typeface="Calibri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550503" y="9395648"/>
            <a:ext cx="948055" cy="471805"/>
            <a:chOff x="1550503" y="9395648"/>
            <a:chExt cx="948055" cy="471805"/>
          </a:xfrm>
        </p:grpSpPr>
        <p:sp>
          <p:nvSpPr>
            <p:cNvPr id="16" name="object 3"/>
            <p:cNvSpPr/>
            <p:nvPr/>
          </p:nvSpPr>
          <p:spPr>
            <a:xfrm>
              <a:off x="1550503" y="9395648"/>
              <a:ext cx="948055" cy="471805"/>
            </a:xfrm>
            <a:custGeom>
              <a:avLst/>
              <a:gdLst/>
              <a:ahLst/>
              <a:cxnLst/>
              <a:rect l="l" t="t" r="r" b="b"/>
              <a:pathLst>
                <a:path w="948055" h="471804">
                  <a:moveTo>
                    <a:pt x="875995" y="0"/>
                  </a:moveTo>
                  <a:lnTo>
                    <a:pt x="71996" y="0"/>
                  </a:lnTo>
                  <a:lnTo>
                    <a:pt x="30373" y="1124"/>
                  </a:lnTo>
                  <a:lnTo>
                    <a:pt x="8999" y="8999"/>
                  </a:lnTo>
                  <a:lnTo>
                    <a:pt x="1124" y="30373"/>
                  </a:lnTo>
                  <a:lnTo>
                    <a:pt x="0" y="71996"/>
                  </a:lnTo>
                  <a:lnTo>
                    <a:pt x="0" y="399732"/>
                  </a:lnTo>
                  <a:lnTo>
                    <a:pt x="1124" y="441355"/>
                  </a:lnTo>
                  <a:lnTo>
                    <a:pt x="8999" y="462729"/>
                  </a:lnTo>
                  <a:lnTo>
                    <a:pt x="30373" y="470603"/>
                  </a:lnTo>
                  <a:lnTo>
                    <a:pt x="71996" y="471728"/>
                  </a:lnTo>
                  <a:lnTo>
                    <a:pt x="875995" y="471728"/>
                  </a:lnTo>
                  <a:lnTo>
                    <a:pt x="917618" y="470603"/>
                  </a:lnTo>
                  <a:lnTo>
                    <a:pt x="938991" y="462729"/>
                  </a:lnTo>
                  <a:lnTo>
                    <a:pt x="946866" y="441355"/>
                  </a:lnTo>
                  <a:lnTo>
                    <a:pt x="947991" y="399732"/>
                  </a:lnTo>
                  <a:lnTo>
                    <a:pt x="947991" y="71996"/>
                  </a:lnTo>
                  <a:lnTo>
                    <a:pt x="946866" y="30373"/>
                  </a:lnTo>
                  <a:lnTo>
                    <a:pt x="938991" y="8999"/>
                  </a:lnTo>
                  <a:lnTo>
                    <a:pt x="917618" y="1124"/>
                  </a:lnTo>
                  <a:lnTo>
                    <a:pt x="875995" y="0"/>
                  </a:lnTo>
                  <a:close/>
                </a:path>
              </a:pathLst>
            </a:custGeom>
            <a:solidFill>
              <a:srgbClr val="FFFFFF">
                <a:alpha val="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4"/>
            <p:cNvSpPr txBox="1"/>
            <p:nvPr/>
          </p:nvSpPr>
          <p:spPr>
            <a:xfrm>
              <a:off x="1690560" y="9547692"/>
              <a:ext cx="669290" cy="27186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pt-BR" sz="800" dirty="0">
                  <a:solidFill>
                    <a:srgbClr val="FFFFFF"/>
                  </a:solidFill>
                  <a:latin typeface="Calibri"/>
                  <a:cs typeface="Calibri"/>
                </a:rPr>
                <a:t>Logo</a:t>
              </a:r>
            </a:p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800" dirty="0">
                  <a:solidFill>
                    <a:srgbClr val="FFFFFF"/>
                  </a:solidFill>
                  <a:latin typeface="Calibri"/>
                  <a:cs typeface="Calibri"/>
                </a:rPr>
                <a:t>Grantee/Donor</a:t>
              </a:r>
              <a:endParaRPr sz="800" dirty="0">
                <a:latin typeface="Calibri"/>
                <a:cs typeface="Calibri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86003" y="9395648"/>
            <a:ext cx="948055" cy="471805"/>
            <a:chOff x="486003" y="9395648"/>
            <a:chExt cx="948055" cy="471805"/>
          </a:xfrm>
        </p:grpSpPr>
        <p:sp>
          <p:nvSpPr>
            <p:cNvPr id="19" name="object 5"/>
            <p:cNvSpPr/>
            <p:nvPr/>
          </p:nvSpPr>
          <p:spPr>
            <a:xfrm>
              <a:off x="486003" y="9395648"/>
              <a:ext cx="948055" cy="471805"/>
            </a:xfrm>
            <a:custGeom>
              <a:avLst/>
              <a:gdLst/>
              <a:ahLst/>
              <a:cxnLst/>
              <a:rect l="l" t="t" r="r" b="b"/>
              <a:pathLst>
                <a:path w="948055" h="471804">
                  <a:moveTo>
                    <a:pt x="875995" y="0"/>
                  </a:moveTo>
                  <a:lnTo>
                    <a:pt x="71996" y="0"/>
                  </a:lnTo>
                  <a:lnTo>
                    <a:pt x="30373" y="1124"/>
                  </a:lnTo>
                  <a:lnTo>
                    <a:pt x="8999" y="8999"/>
                  </a:lnTo>
                  <a:lnTo>
                    <a:pt x="1124" y="30373"/>
                  </a:lnTo>
                  <a:lnTo>
                    <a:pt x="0" y="71996"/>
                  </a:lnTo>
                  <a:lnTo>
                    <a:pt x="0" y="399732"/>
                  </a:lnTo>
                  <a:lnTo>
                    <a:pt x="1124" y="441355"/>
                  </a:lnTo>
                  <a:lnTo>
                    <a:pt x="8999" y="462729"/>
                  </a:lnTo>
                  <a:lnTo>
                    <a:pt x="30373" y="470603"/>
                  </a:lnTo>
                  <a:lnTo>
                    <a:pt x="71996" y="471728"/>
                  </a:lnTo>
                  <a:lnTo>
                    <a:pt x="875995" y="471728"/>
                  </a:lnTo>
                  <a:lnTo>
                    <a:pt x="917618" y="470603"/>
                  </a:lnTo>
                  <a:lnTo>
                    <a:pt x="938991" y="462729"/>
                  </a:lnTo>
                  <a:lnTo>
                    <a:pt x="946866" y="441355"/>
                  </a:lnTo>
                  <a:lnTo>
                    <a:pt x="947991" y="399732"/>
                  </a:lnTo>
                  <a:lnTo>
                    <a:pt x="947991" y="71996"/>
                  </a:lnTo>
                  <a:lnTo>
                    <a:pt x="946866" y="30373"/>
                  </a:lnTo>
                  <a:lnTo>
                    <a:pt x="938991" y="8999"/>
                  </a:lnTo>
                  <a:lnTo>
                    <a:pt x="917618" y="1124"/>
                  </a:lnTo>
                  <a:lnTo>
                    <a:pt x="875995" y="0"/>
                  </a:lnTo>
                  <a:close/>
                </a:path>
              </a:pathLst>
            </a:custGeom>
            <a:solidFill>
              <a:srgbClr val="FFFFFF">
                <a:alpha val="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6"/>
            <p:cNvSpPr txBox="1"/>
            <p:nvPr/>
          </p:nvSpPr>
          <p:spPr>
            <a:xfrm>
              <a:off x="626060" y="9547692"/>
              <a:ext cx="669290" cy="27186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pt-BR" sz="800" dirty="0">
                  <a:solidFill>
                    <a:srgbClr val="FFFFFF"/>
                  </a:solidFill>
                  <a:latin typeface="Calibri"/>
                  <a:cs typeface="Calibri"/>
                </a:rPr>
                <a:t>Logo</a:t>
              </a:r>
            </a:p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800" dirty="0">
                  <a:solidFill>
                    <a:srgbClr val="FFFFFF"/>
                  </a:solidFill>
                  <a:latin typeface="Calibri"/>
                  <a:cs typeface="Calibri"/>
                </a:rPr>
                <a:t>Grantee/Donor</a:t>
              </a:r>
              <a:endParaRPr sz="800" dirty="0"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1372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F168F0D0-C9D8-4697-8BA0-3FF23B8711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7362" y="376664"/>
            <a:ext cx="2819400" cy="215444"/>
          </a:xfrm>
        </p:spPr>
        <p:txBody>
          <a:bodyPr/>
          <a:lstStyle/>
          <a:p>
            <a:r>
              <a:rPr lang="en-US" spc="5" dirty="0">
                <a:cs typeface="Calibri"/>
              </a:rPr>
              <a:t>Cities Alliance </a:t>
            </a:r>
            <a:r>
              <a:rPr lang="en-US" dirty="0">
                <a:cs typeface="Calibri"/>
              </a:rPr>
              <a:t>Innovation</a:t>
            </a:r>
            <a:r>
              <a:rPr lang="en-US" spc="60" dirty="0">
                <a:cs typeface="Calibri"/>
              </a:rPr>
              <a:t> </a:t>
            </a:r>
            <a:r>
              <a:rPr lang="en-US" spc="5" dirty="0" err="1">
                <a:cs typeface="Calibri"/>
              </a:rPr>
              <a:t>Programme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517122E-E5AD-4E73-97E4-587A2C5FBDA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7363" y="641352"/>
            <a:ext cx="2819399" cy="369332"/>
          </a:xfrm>
        </p:spPr>
        <p:txBody>
          <a:bodyPr/>
          <a:lstStyle/>
          <a:p>
            <a:r>
              <a:rPr lang="en-US" spc="10" dirty="0">
                <a:cs typeface="Calibri"/>
              </a:rPr>
              <a:t>Stronger Partnerships: Local Innovations for New Climate Realities in Cities</a:t>
            </a:r>
            <a:endParaRPr lang="en-US" dirty="0">
              <a:cs typeface="Calibri"/>
            </a:endParaRPr>
          </a:p>
        </p:txBody>
      </p:sp>
      <p:pic>
        <p:nvPicPr>
          <p:cNvPr id="23" name="Picture Placeholder 22">
            <a:extLst>
              <a:ext uri="{FF2B5EF4-FFF2-40B4-BE49-F238E27FC236}">
                <a16:creationId xmlns:a16="http://schemas.microsoft.com/office/drawing/2014/main" id="{D5F7C7B1-46EB-430F-983E-39A4793D2EC9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4" r="1644"/>
          <a:stretch>
            <a:fillRect/>
          </a:stretch>
        </p:blipFill>
        <p:spPr/>
      </p:pic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D8C69806-E224-468E-BF95-2584FE5B3B7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4731" y="4511560"/>
            <a:ext cx="2405407" cy="1364476"/>
          </a:xfrm>
        </p:spPr>
        <p:txBody>
          <a:bodyPr/>
          <a:lstStyle/>
          <a:p>
            <a:pPr marL="120650" indent="-12065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1200" dirty="0"/>
              <a:t>Grant Recipient:</a:t>
            </a:r>
          </a:p>
          <a:p>
            <a:pPr marL="120650" indent="-12065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1200" dirty="0"/>
              <a:t>Partner:</a:t>
            </a:r>
          </a:p>
          <a:p>
            <a:pPr marL="120650" indent="-12065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1200" dirty="0"/>
              <a:t>Grant amount:</a:t>
            </a:r>
          </a:p>
          <a:p>
            <a:pPr marL="120650" indent="-12065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1200" dirty="0"/>
              <a:t>Duration:</a:t>
            </a:r>
          </a:p>
          <a:p>
            <a:pPr marL="120650" indent="-12065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1200" dirty="0"/>
              <a:t>Year:</a:t>
            </a:r>
          </a:p>
          <a:p>
            <a:endParaRPr lang="en-US" sz="120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0CC8299C-0053-4C21-90FA-75888AD5D6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51856" y="4511286"/>
            <a:ext cx="4231593" cy="1000274"/>
          </a:xfrm>
        </p:spPr>
        <p:txBody>
          <a:bodyPr/>
          <a:lstStyle/>
          <a:p>
            <a:r>
              <a:rPr lang="fr-FR" dirty="0"/>
              <a:t>PROJECT NAME</a:t>
            </a:r>
          </a:p>
          <a:p>
            <a:r>
              <a:rPr lang="en-GB" dirty="0"/>
              <a:t>Motto</a:t>
            </a:r>
          </a:p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DB334506-1FB2-4F8B-B5F7-3813A2E5573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FINAL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D7287C4-0E33-4032-97B8-BBEC366D0DE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09064" y="6700492"/>
            <a:ext cx="2892986" cy="3811300"/>
          </a:xfrm>
        </p:spPr>
        <p:txBody>
          <a:bodyPr/>
          <a:lstStyle/>
          <a:p>
            <a:pPr>
              <a:spcAft>
                <a:spcPts val="500"/>
              </a:spcAft>
            </a:pPr>
            <a:r>
              <a:rPr lang="en-US" dirty="0">
                <a:solidFill>
                  <a:srgbClr val="D9252C"/>
                </a:solidFill>
              </a:rPr>
              <a:t>What is the problem?</a:t>
            </a:r>
            <a:br>
              <a:rPr lang="en-US" dirty="0">
                <a:solidFill>
                  <a:srgbClr val="D9252C"/>
                </a:solidFill>
              </a:rPr>
            </a:b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  <a:p>
            <a:pPr algn="l">
              <a:spcAft>
                <a:spcPts val="500"/>
              </a:spcAft>
            </a:pPr>
            <a:r>
              <a:rPr lang="en-US" dirty="0">
                <a:solidFill>
                  <a:srgbClr val="D9252C"/>
                </a:solidFill>
              </a:rPr>
              <a:t>Where is it?  </a:t>
            </a:r>
            <a:br>
              <a:rPr lang="en-US" dirty="0">
                <a:solidFill>
                  <a:srgbClr val="D9252C"/>
                </a:solidFill>
              </a:rPr>
            </a:br>
            <a:r>
              <a:rPr lang="en-US" dirty="0"/>
              <a:t>Nisi </a:t>
            </a:r>
            <a:r>
              <a:rPr lang="en-US" dirty="0" err="1"/>
              <a:t>est</a:t>
            </a:r>
            <a:r>
              <a:rPr lang="en-US" dirty="0"/>
              <a:t> sit </a:t>
            </a:r>
            <a:r>
              <a:rPr lang="en-US" dirty="0" err="1"/>
              <a:t>amet</a:t>
            </a:r>
            <a:endParaRPr lang="en-US" dirty="0"/>
          </a:p>
          <a:p>
            <a:pPr algn="l">
              <a:spcAft>
                <a:spcPts val="500"/>
              </a:spcAft>
            </a:pPr>
            <a:r>
              <a:rPr lang="en-US" dirty="0">
                <a:solidFill>
                  <a:srgbClr val="D9252C"/>
                </a:solidFill>
              </a:rPr>
              <a:t>Who does it affect?  </a:t>
            </a:r>
            <a:br>
              <a:rPr lang="en-US" dirty="0">
                <a:solidFill>
                  <a:srgbClr val="D9252C"/>
                </a:solidFill>
              </a:rPr>
            </a:br>
            <a:r>
              <a:rPr lang="en-US" dirty="0" err="1"/>
              <a:t>Feugiat</a:t>
            </a:r>
            <a:r>
              <a:rPr lang="en-US" dirty="0"/>
              <a:t> in ante </a:t>
            </a:r>
            <a:r>
              <a:rPr lang="en-US" dirty="0" err="1"/>
              <a:t>metus</a:t>
            </a:r>
            <a:endParaRPr lang="en-US" dirty="0"/>
          </a:p>
          <a:p>
            <a:pPr algn="l">
              <a:spcAft>
                <a:spcPts val="500"/>
              </a:spcAft>
            </a:pPr>
            <a:r>
              <a:rPr lang="en-US" dirty="0">
                <a:solidFill>
                  <a:srgbClr val="D9252C"/>
                </a:solidFill>
              </a:rPr>
              <a:t>What are the causes?</a:t>
            </a:r>
            <a:br>
              <a:rPr lang="en-US" dirty="0">
                <a:solidFill>
                  <a:srgbClr val="D9252C"/>
                </a:solidFill>
              </a:rPr>
            </a:br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 </a:t>
            </a:r>
            <a:r>
              <a:rPr lang="en-GB" dirty="0" err="1"/>
              <a:t>elit</a:t>
            </a:r>
            <a:r>
              <a:rPr lang="en-GB" dirty="0"/>
              <a:t>, </a:t>
            </a:r>
            <a:r>
              <a:rPr lang="en-GB" dirty="0" err="1"/>
              <a:t>sed</a:t>
            </a:r>
            <a:r>
              <a:rPr lang="en-GB" dirty="0"/>
              <a:t> do </a:t>
            </a:r>
            <a:r>
              <a:rPr lang="en-GB" dirty="0" err="1"/>
              <a:t>eiusmod</a:t>
            </a:r>
            <a:r>
              <a:rPr lang="en-GB" dirty="0"/>
              <a:t> </a:t>
            </a:r>
            <a:r>
              <a:rPr lang="en-GB" dirty="0" err="1"/>
              <a:t>tempor</a:t>
            </a:r>
            <a:r>
              <a:rPr lang="en-GB" dirty="0"/>
              <a:t> </a:t>
            </a:r>
            <a:r>
              <a:rPr lang="en-GB" dirty="0" err="1"/>
              <a:t>incididunt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labore</a:t>
            </a:r>
            <a:r>
              <a:rPr lang="en-GB" dirty="0"/>
              <a:t> et dolore magna </a:t>
            </a:r>
            <a:r>
              <a:rPr lang="en-GB" dirty="0" err="1"/>
              <a:t>aliqua</a:t>
            </a:r>
            <a:r>
              <a:rPr lang="en-GB" dirty="0"/>
              <a:t>. </a:t>
            </a:r>
            <a:r>
              <a:rPr lang="en-GB" dirty="0" err="1"/>
              <a:t>Feugiat</a:t>
            </a:r>
            <a:r>
              <a:rPr lang="en-GB" dirty="0"/>
              <a:t> in ante </a:t>
            </a:r>
            <a:r>
              <a:rPr lang="en-GB" dirty="0" err="1"/>
              <a:t>metus</a:t>
            </a:r>
            <a:r>
              <a:rPr lang="en-GB" dirty="0"/>
              <a:t>  dictum at </a:t>
            </a:r>
            <a:r>
              <a:rPr lang="en-GB" dirty="0" err="1"/>
              <a:t>tempor</a:t>
            </a:r>
            <a:r>
              <a:rPr lang="en-GB" dirty="0"/>
              <a:t> </a:t>
            </a:r>
            <a:r>
              <a:rPr lang="en-GB" dirty="0" err="1"/>
              <a:t>commodo</a:t>
            </a:r>
            <a:r>
              <a:rPr lang="en-GB" dirty="0"/>
              <a:t>. Nisi </a:t>
            </a:r>
            <a:r>
              <a:rPr lang="en-GB" dirty="0" err="1"/>
              <a:t>est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  </a:t>
            </a:r>
            <a:r>
              <a:rPr lang="en-GB" dirty="0" err="1"/>
              <a:t>facilisis</a:t>
            </a:r>
            <a:r>
              <a:rPr lang="en-GB" dirty="0"/>
              <a:t> magna </a:t>
            </a:r>
            <a:r>
              <a:rPr lang="en-GB" dirty="0" err="1"/>
              <a:t>etiam</a:t>
            </a:r>
            <a:r>
              <a:rPr lang="en-GB" dirty="0"/>
              <a:t> </a:t>
            </a:r>
            <a:r>
              <a:rPr lang="en-GB" dirty="0" err="1"/>
              <a:t>tempor</a:t>
            </a:r>
            <a:r>
              <a:rPr lang="en-GB" dirty="0"/>
              <a:t> </a:t>
            </a:r>
            <a:r>
              <a:rPr lang="en-GB" dirty="0" err="1"/>
              <a:t>orci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. </a:t>
            </a:r>
            <a:r>
              <a:rPr lang="en-GB" dirty="0" err="1"/>
              <a:t>Tincidunt</a:t>
            </a:r>
            <a:r>
              <a:rPr lang="en-GB" dirty="0"/>
              <a:t> 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nullam</a:t>
            </a:r>
            <a:r>
              <a:rPr lang="en-GB" dirty="0"/>
              <a:t> non nisi est. </a:t>
            </a:r>
            <a:r>
              <a:rPr lang="en-GB" dirty="0" err="1"/>
              <a:t>Vel</a:t>
            </a:r>
            <a:r>
              <a:rPr lang="en-GB" dirty="0"/>
              <a:t> </a:t>
            </a:r>
            <a:r>
              <a:rPr lang="en-GB" dirty="0" err="1"/>
              <a:t>orci</a:t>
            </a:r>
            <a:r>
              <a:rPr lang="en-GB" dirty="0"/>
              <a:t> porta non pulvinar  </a:t>
            </a:r>
            <a:r>
              <a:rPr lang="en-GB" dirty="0" err="1"/>
              <a:t>neque</a:t>
            </a:r>
            <a:r>
              <a:rPr lang="en-GB" dirty="0"/>
              <a:t> </a:t>
            </a:r>
            <a:r>
              <a:rPr lang="en-GB" dirty="0" err="1"/>
              <a:t>laoreet</a:t>
            </a:r>
            <a:r>
              <a:rPr lang="en-GB" dirty="0"/>
              <a:t>. A </a:t>
            </a:r>
            <a:r>
              <a:rPr lang="en-GB" dirty="0" err="1"/>
              <a:t>diam</a:t>
            </a:r>
            <a:r>
              <a:rPr lang="en-GB" dirty="0"/>
              <a:t> </a:t>
            </a:r>
            <a:r>
              <a:rPr lang="en-GB" dirty="0" err="1"/>
              <a:t>maecenas</a:t>
            </a:r>
            <a:r>
              <a:rPr lang="en-GB" dirty="0"/>
              <a:t> </a:t>
            </a:r>
            <a:r>
              <a:rPr lang="en-GB" dirty="0" err="1"/>
              <a:t>sed</a:t>
            </a:r>
            <a:r>
              <a:rPr lang="en-GB" dirty="0"/>
              <a:t> </a:t>
            </a:r>
            <a:r>
              <a:rPr lang="en-GB" dirty="0" err="1"/>
              <a:t>enim</a:t>
            </a:r>
            <a:r>
              <a:rPr lang="en-GB" dirty="0"/>
              <a:t>. Dui  </a:t>
            </a:r>
            <a:r>
              <a:rPr lang="en-GB" dirty="0" err="1"/>
              <a:t>sapien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mi </a:t>
            </a:r>
            <a:r>
              <a:rPr lang="en-GB" dirty="0" err="1"/>
              <a:t>proin</a:t>
            </a:r>
            <a:r>
              <a:rPr lang="en-GB" dirty="0"/>
              <a:t> </a:t>
            </a:r>
            <a:r>
              <a:rPr lang="en-GB" dirty="0" err="1"/>
              <a:t>sed</a:t>
            </a:r>
            <a:r>
              <a:rPr lang="en-GB" dirty="0"/>
              <a:t> libero. </a:t>
            </a:r>
            <a:r>
              <a:rPr lang="en-GB" dirty="0" err="1"/>
              <a:t>Sagittis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volutpat</a:t>
            </a:r>
            <a:r>
              <a:rPr lang="en-GB" dirty="0"/>
              <a:t>  </a:t>
            </a:r>
            <a:r>
              <a:rPr lang="en-GB" dirty="0" err="1"/>
              <a:t>odio</a:t>
            </a:r>
            <a:r>
              <a:rPr lang="en-GB" dirty="0"/>
              <a:t> </a:t>
            </a:r>
            <a:r>
              <a:rPr lang="en-GB" dirty="0" err="1"/>
              <a:t>facilisis</a:t>
            </a:r>
            <a:r>
              <a:rPr lang="en-GB" dirty="0"/>
              <a:t> </a:t>
            </a:r>
            <a:r>
              <a:rPr lang="en-GB" dirty="0" err="1"/>
              <a:t>mauris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 </a:t>
            </a:r>
            <a:r>
              <a:rPr lang="en-GB" dirty="0" err="1"/>
              <a:t>massa</a:t>
            </a:r>
            <a:r>
              <a:rPr lang="en-GB" dirty="0"/>
              <a:t> vitae. </a:t>
            </a:r>
            <a:r>
              <a:rPr lang="en-GB" dirty="0" err="1"/>
              <a:t>Amet</a:t>
            </a:r>
            <a:r>
              <a:rPr lang="en-GB" dirty="0"/>
              <a:t>  </a:t>
            </a:r>
            <a:r>
              <a:rPr lang="en-GB" dirty="0" err="1"/>
              <a:t>aliquam</a:t>
            </a:r>
            <a:r>
              <a:rPr lang="en-GB" dirty="0"/>
              <a:t> id </a:t>
            </a:r>
            <a:r>
              <a:rPr lang="en-GB" dirty="0" err="1"/>
              <a:t>diam</a:t>
            </a:r>
            <a:r>
              <a:rPr lang="en-GB" dirty="0"/>
              <a:t> </a:t>
            </a:r>
            <a:r>
              <a:rPr lang="en-GB" dirty="0" err="1"/>
              <a:t>maecenas</a:t>
            </a:r>
            <a:r>
              <a:rPr lang="en-GB" dirty="0"/>
              <a:t>. In </a:t>
            </a:r>
            <a:r>
              <a:rPr lang="en-GB" dirty="0" err="1"/>
              <a:t>nisl</a:t>
            </a:r>
            <a:r>
              <a:rPr lang="en-GB" dirty="0"/>
              <a:t> nisi </a:t>
            </a:r>
            <a:r>
              <a:rPr lang="en-GB" dirty="0" err="1"/>
              <a:t>scelerisque</a:t>
            </a:r>
            <a:r>
              <a:rPr lang="en-GB" dirty="0"/>
              <a:t> 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ultrices</a:t>
            </a:r>
            <a:r>
              <a:rPr lang="en-GB" dirty="0"/>
              <a:t> vitae.</a:t>
            </a:r>
          </a:p>
          <a:p>
            <a:pPr>
              <a:spcAft>
                <a:spcPts val="500"/>
              </a:spcAft>
            </a:pP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BF5BC0DB-F0D9-4BCB-96FF-B3196629518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09063" y="6332417"/>
            <a:ext cx="2892987" cy="307777"/>
          </a:xfrm>
        </p:spPr>
        <p:txBody>
          <a:bodyPr/>
          <a:lstStyle/>
          <a:p>
            <a:r>
              <a:rPr lang="en-GB" dirty="0"/>
              <a:t>Project overview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F6433201-32B7-4D0F-9244-4F44B6A7CD5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006851" y="6700492"/>
            <a:ext cx="3276598" cy="3436838"/>
          </a:xfrm>
        </p:spPr>
        <p:txBody>
          <a:bodyPr/>
          <a:lstStyle/>
          <a:p>
            <a:r>
              <a:rPr lang="en-GB" spc="-5" dirty="0">
                <a:solidFill>
                  <a:srgbClr val="D9252B"/>
                </a:solidFill>
                <a:cs typeface="Calibri"/>
              </a:rPr>
              <a:t>Approach</a:t>
            </a:r>
            <a:br>
              <a:rPr lang="en-GB" dirty="0">
                <a:solidFill>
                  <a:srgbClr val="D9252B"/>
                </a:solidFill>
                <a:cs typeface="Calibri"/>
              </a:rPr>
            </a:br>
            <a:r>
              <a:rPr lang="en-US" spc="-5" dirty="0" err="1">
                <a:cs typeface="Calibri"/>
              </a:rPr>
              <a:t>Enim</a:t>
            </a:r>
            <a:r>
              <a:rPr lang="en-US" spc="-5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nulla</a:t>
            </a:r>
            <a:r>
              <a:rPr lang="en-US" spc="-5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aliquet</a:t>
            </a:r>
            <a:r>
              <a:rPr lang="en-US" spc="-5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porttitor</a:t>
            </a:r>
            <a:r>
              <a:rPr lang="en-US" spc="-15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lacus</a:t>
            </a:r>
            <a:r>
              <a:rPr lang="en-US" spc="-5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luctus</a:t>
            </a:r>
            <a:r>
              <a:rPr lang="en-US" spc="-5" dirty="0">
                <a:cs typeface="Calibri"/>
              </a:rPr>
              <a:t>. </a:t>
            </a:r>
            <a:r>
              <a:rPr lang="en-US" spc="-15" dirty="0">
                <a:cs typeface="Calibri"/>
              </a:rPr>
              <a:t>Vestibulum  </a:t>
            </a:r>
            <a:r>
              <a:rPr lang="en-US" spc="-5" dirty="0" err="1">
                <a:cs typeface="Calibri"/>
              </a:rPr>
              <a:t>lectus</a:t>
            </a:r>
            <a:r>
              <a:rPr lang="en-US" spc="-5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mauris</a:t>
            </a:r>
            <a:r>
              <a:rPr lang="en-US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ultrices</a:t>
            </a:r>
            <a:r>
              <a:rPr lang="en-US" spc="-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eros</a:t>
            </a:r>
            <a:r>
              <a:rPr lang="en-US" spc="-10" dirty="0">
                <a:cs typeface="Calibri"/>
              </a:rPr>
              <a:t> </a:t>
            </a:r>
            <a:r>
              <a:rPr lang="en-US" spc="-5" dirty="0">
                <a:cs typeface="Calibri"/>
              </a:rPr>
              <a:t>in. </a:t>
            </a:r>
            <a:r>
              <a:rPr lang="en-US" spc="-15" dirty="0">
                <a:cs typeface="Calibri"/>
              </a:rPr>
              <a:t>At </a:t>
            </a:r>
            <a:r>
              <a:rPr lang="en-US" spc="-10" dirty="0" err="1">
                <a:cs typeface="Calibri"/>
              </a:rPr>
              <a:t>volutpat</a:t>
            </a:r>
            <a:r>
              <a:rPr lang="en-US" dirty="0">
                <a:cs typeface="Calibri"/>
              </a:rPr>
              <a:t> </a:t>
            </a:r>
            <a:r>
              <a:rPr lang="en-US" spc="-5" dirty="0">
                <a:cs typeface="Calibri"/>
              </a:rPr>
              <a:t>diam</a:t>
            </a:r>
            <a:r>
              <a:rPr lang="en-US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ut</a:t>
            </a:r>
            <a:r>
              <a:rPr lang="en-US" spc="-5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venenatis</a:t>
            </a:r>
            <a:r>
              <a:rPr lang="en-US" spc="-5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tellus</a:t>
            </a:r>
            <a:r>
              <a:rPr lang="en-US" spc="-5" dirty="0">
                <a:cs typeface="Calibri"/>
              </a:rPr>
              <a:t> in </a:t>
            </a:r>
            <a:r>
              <a:rPr lang="en-US" spc="-5" dirty="0" err="1">
                <a:cs typeface="Calibri"/>
              </a:rPr>
              <a:t>metus</a:t>
            </a:r>
            <a:r>
              <a:rPr lang="en-US" spc="-5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vulputate</a:t>
            </a:r>
            <a:r>
              <a:rPr lang="en-US" spc="-5" dirty="0">
                <a:cs typeface="Calibri"/>
              </a:rPr>
              <a:t>. </a:t>
            </a:r>
            <a:r>
              <a:rPr lang="en-US" dirty="0" err="1">
                <a:cs typeface="Calibri"/>
              </a:rPr>
              <a:t>Aenean</a:t>
            </a:r>
            <a:r>
              <a:rPr lang="en-US" dirty="0">
                <a:cs typeface="Calibri"/>
              </a:rPr>
              <a:t>  </a:t>
            </a:r>
            <a:r>
              <a:rPr lang="en-US" spc="-5" dirty="0">
                <a:cs typeface="Calibri"/>
              </a:rPr>
              <a:t>vel </a:t>
            </a:r>
            <a:r>
              <a:rPr lang="en-US" dirty="0" err="1">
                <a:cs typeface="Calibri"/>
              </a:rPr>
              <a:t>elit</a:t>
            </a:r>
            <a:r>
              <a:rPr lang="en-US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scelerisque</a:t>
            </a:r>
            <a:r>
              <a:rPr lang="en-US" spc="-5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mauris</a:t>
            </a:r>
            <a:r>
              <a:rPr lang="en-US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pellentesque</a:t>
            </a:r>
            <a:r>
              <a:rPr lang="en-US" spc="-75" dirty="0">
                <a:cs typeface="Calibri"/>
              </a:rPr>
              <a:t> </a:t>
            </a:r>
            <a:r>
              <a:rPr lang="en-US" spc="-5" dirty="0">
                <a:cs typeface="Calibri"/>
              </a:rPr>
              <a:t>pulvinar</a:t>
            </a:r>
            <a:r>
              <a:rPr lang="en-US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pellentesque</a:t>
            </a:r>
            <a:r>
              <a:rPr lang="en-US" spc="-5" dirty="0">
                <a:cs typeface="Calibri"/>
              </a:rPr>
              <a:t> </a:t>
            </a:r>
            <a:r>
              <a:rPr lang="en-US" spc="-10" dirty="0">
                <a:cs typeface="Calibri"/>
              </a:rPr>
              <a:t>habitant </a:t>
            </a:r>
            <a:r>
              <a:rPr lang="en-US" dirty="0" err="1">
                <a:cs typeface="Calibri"/>
              </a:rPr>
              <a:t>morbi</a:t>
            </a:r>
            <a:r>
              <a:rPr lang="en-US" dirty="0">
                <a:cs typeface="Calibri"/>
              </a:rPr>
              <a:t>. </a:t>
            </a:r>
            <a:r>
              <a:rPr lang="en-US" spc="-5" dirty="0" err="1">
                <a:cs typeface="Calibri"/>
              </a:rPr>
              <a:t>Commodo</a:t>
            </a:r>
            <a:r>
              <a:rPr lang="en-US" spc="-5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nulla</a:t>
            </a:r>
            <a:r>
              <a:rPr lang="en-US" spc="-5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facilisi</a:t>
            </a:r>
            <a:r>
              <a:rPr lang="en-US" spc="-5" dirty="0">
                <a:cs typeface="Calibri"/>
              </a:rPr>
              <a:t>  </a:t>
            </a:r>
            <a:r>
              <a:rPr lang="en-US" spc="-5" dirty="0" err="1">
                <a:cs typeface="Calibri"/>
              </a:rPr>
              <a:t>nullam</a:t>
            </a:r>
            <a:r>
              <a:rPr lang="en-US" spc="-5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vehicula</a:t>
            </a:r>
            <a:r>
              <a:rPr lang="en-US" spc="-5" dirty="0">
                <a:cs typeface="Calibri"/>
              </a:rPr>
              <a:t> ipsum. </a:t>
            </a:r>
            <a:r>
              <a:rPr lang="en-US" spc="-15" dirty="0" err="1">
                <a:cs typeface="Calibri"/>
              </a:rPr>
              <a:t>Velit</a:t>
            </a:r>
            <a:r>
              <a:rPr lang="en-US" spc="-15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ut</a:t>
            </a:r>
            <a:r>
              <a:rPr lang="en-US" spc="-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tortor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pretium</a:t>
            </a:r>
            <a:r>
              <a:rPr lang="en-US" spc="-10" dirty="0">
                <a:cs typeface="Calibri"/>
              </a:rPr>
              <a:t>  </a:t>
            </a:r>
            <a:r>
              <a:rPr lang="en-US" spc="-10" dirty="0" err="1">
                <a:cs typeface="Calibri"/>
              </a:rPr>
              <a:t>viverra</a:t>
            </a:r>
            <a:r>
              <a:rPr lang="en-US" spc="-10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suspendisse</a:t>
            </a:r>
            <a:r>
              <a:rPr lang="en-US" spc="-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potenti</a:t>
            </a:r>
            <a:r>
              <a:rPr lang="en-US" spc="-10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nullam</a:t>
            </a:r>
            <a:r>
              <a:rPr lang="en-US" spc="-5" dirty="0">
                <a:cs typeface="Calibri"/>
              </a:rPr>
              <a:t> </a:t>
            </a:r>
            <a:r>
              <a:rPr lang="en-US" dirty="0">
                <a:cs typeface="Calibri"/>
              </a:rPr>
              <a:t>ac </a:t>
            </a:r>
            <a:r>
              <a:rPr lang="en-US" spc="-25" dirty="0" err="1">
                <a:cs typeface="Calibri"/>
              </a:rPr>
              <a:t>tortor</a:t>
            </a:r>
            <a:r>
              <a:rPr lang="en-US" spc="-25" dirty="0">
                <a:cs typeface="Calibri"/>
              </a:rPr>
              <a:t>. </a:t>
            </a:r>
            <a:r>
              <a:rPr lang="en-US" dirty="0">
                <a:cs typeface="Calibri"/>
              </a:rPr>
              <a:t>Ut  </a:t>
            </a:r>
            <a:r>
              <a:rPr lang="en-US" spc="-10" dirty="0" err="1">
                <a:cs typeface="Calibri"/>
              </a:rPr>
              <a:t>etiam</a:t>
            </a:r>
            <a:r>
              <a:rPr lang="en-US" spc="-10" dirty="0">
                <a:cs typeface="Calibri"/>
              </a:rPr>
              <a:t> </a:t>
            </a:r>
            <a:r>
              <a:rPr lang="en-US" spc="-5" dirty="0">
                <a:cs typeface="Calibri"/>
              </a:rPr>
              <a:t>sit </a:t>
            </a:r>
            <a:r>
              <a:rPr lang="en-US" spc="-5" dirty="0" err="1">
                <a:cs typeface="Calibri"/>
              </a:rPr>
              <a:t>amet</a:t>
            </a:r>
            <a:r>
              <a:rPr lang="en-US" spc="-5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nisl</a:t>
            </a:r>
            <a:r>
              <a:rPr lang="en-US" spc="-5" dirty="0">
                <a:cs typeface="Calibri"/>
              </a:rPr>
              <a:t>. </a:t>
            </a:r>
            <a:r>
              <a:rPr lang="en-US" dirty="0" err="1">
                <a:cs typeface="Calibri"/>
              </a:rPr>
              <a:t>Adipiscing</a:t>
            </a:r>
            <a:r>
              <a:rPr lang="en-US" dirty="0">
                <a:cs typeface="Calibri"/>
              </a:rPr>
              <a:t> </a:t>
            </a:r>
            <a:r>
              <a:rPr lang="en-US" spc="-5" dirty="0">
                <a:cs typeface="Calibri"/>
              </a:rPr>
              <a:t>vitae </a:t>
            </a:r>
            <a:r>
              <a:rPr lang="en-US" spc="-10" dirty="0" err="1">
                <a:cs typeface="Calibri"/>
              </a:rPr>
              <a:t>proin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sagittis</a:t>
            </a:r>
            <a:r>
              <a:rPr lang="en-US" spc="-15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nisl</a:t>
            </a:r>
            <a:r>
              <a:rPr lang="en-US" spc="-5" dirty="0">
                <a:cs typeface="Calibri"/>
              </a:rPr>
              <a:t>  </a:t>
            </a:r>
            <a:r>
              <a:rPr lang="en-US" dirty="0" err="1">
                <a:cs typeface="Calibri"/>
              </a:rPr>
              <a:t>rhoncus</a:t>
            </a:r>
            <a:r>
              <a:rPr lang="en-US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mattis</a:t>
            </a:r>
            <a:r>
              <a:rPr lang="en-US" spc="-10" dirty="0">
                <a:cs typeface="Calibri"/>
              </a:rPr>
              <a:t>. </a:t>
            </a:r>
            <a:r>
              <a:rPr lang="en-US" dirty="0" err="1">
                <a:cs typeface="Calibri"/>
              </a:rPr>
              <a:t>Ultrices</a:t>
            </a:r>
            <a:r>
              <a:rPr lang="en-US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eros</a:t>
            </a:r>
            <a:r>
              <a:rPr lang="en-US" spc="-10" dirty="0">
                <a:cs typeface="Calibri"/>
              </a:rPr>
              <a:t> </a:t>
            </a:r>
            <a:r>
              <a:rPr lang="en-US" spc="-5" dirty="0">
                <a:cs typeface="Calibri"/>
              </a:rPr>
              <a:t>in cursus </a:t>
            </a:r>
            <a:r>
              <a:rPr lang="en-US" dirty="0" err="1">
                <a:cs typeface="Calibri"/>
              </a:rPr>
              <a:t>turpis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massa</a:t>
            </a:r>
            <a:r>
              <a:rPr lang="en-US" dirty="0">
                <a:cs typeface="Calibri"/>
              </a:rPr>
              <a:t>  </a:t>
            </a:r>
            <a:r>
              <a:rPr lang="en-US" spc="-10" dirty="0" err="1">
                <a:cs typeface="Calibri"/>
              </a:rPr>
              <a:t>tincidunt</a:t>
            </a:r>
            <a:r>
              <a:rPr lang="en-US" spc="-10" dirty="0">
                <a:cs typeface="Calibri"/>
              </a:rPr>
              <a:t>. </a:t>
            </a:r>
            <a:r>
              <a:rPr lang="en-US" dirty="0" err="1">
                <a:cs typeface="Calibri"/>
              </a:rPr>
              <a:t>Quam</a:t>
            </a:r>
            <a:r>
              <a:rPr lang="en-US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viverra</a:t>
            </a:r>
            <a:r>
              <a:rPr lang="en-US" spc="-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orci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sagittis</a:t>
            </a:r>
            <a:r>
              <a:rPr lang="en-US" spc="-15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eu</a:t>
            </a:r>
            <a:r>
              <a:rPr lang="en-US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volutpat</a:t>
            </a:r>
            <a:r>
              <a:rPr lang="en-US" spc="-10" dirty="0">
                <a:cs typeface="Calibri"/>
              </a:rPr>
              <a:t>  </a:t>
            </a:r>
            <a:r>
              <a:rPr lang="en-US" spc="-5" dirty="0" err="1">
                <a:cs typeface="Calibri"/>
              </a:rPr>
              <a:t>odio</a:t>
            </a:r>
            <a:r>
              <a:rPr lang="en-US" spc="-5" dirty="0">
                <a:cs typeface="Calibri"/>
              </a:rPr>
              <a:t>. </a:t>
            </a:r>
            <a:r>
              <a:rPr lang="en-US" spc="-5" dirty="0" err="1">
                <a:cs typeface="Calibri"/>
              </a:rPr>
              <a:t>Elementum</a:t>
            </a:r>
            <a:r>
              <a:rPr lang="en-US" spc="-5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nibh</a:t>
            </a:r>
            <a:r>
              <a:rPr lang="en-US" spc="-5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tellus</a:t>
            </a:r>
            <a:r>
              <a:rPr lang="en-US" spc="-5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molestie</a:t>
            </a:r>
            <a:r>
              <a:rPr lang="en-US" spc="-5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nunc</a:t>
            </a:r>
            <a:r>
              <a:rPr lang="en-US" spc="-5" dirty="0">
                <a:cs typeface="Calibri"/>
              </a:rPr>
              <a:t> non  </a:t>
            </a:r>
            <a:r>
              <a:rPr lang="en-US" spc="-5" dirty="0" err="1">
                <a:cs typeface="Calibri"/>
              </a:rPr>
              <a:t>blandit</a:t>
            </a:r>
            <a:r>
              <a:rPr lang="en-US" spc="-5" dirty="0">
                <a:cs typeface="Calibri"/>
              </a:rPr>
              <a:t>. </a:t>
            </a:r>
            <a:r>
              <a:rPr lang="en-US" dirty="0" err="1">
                <a:cs typeface="Calibri"/>
              </a:rPr>
              <a:t>Quis</a:t>
            </a:r>
            <a:r>
              <a:rPr lang="en-US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hendrerit</a:t>
            </a:r>
            <a:r>
              <a:rPr lang="en-US" spc="-5" dirty="0">
                <a:cs typeface="Calibri"/>
              </a:rPr>
              <a:t> dolor </a:t>
            </a:r>
            <a:r>
              <a:rPr lang="en-US" dirty="0">
                <a:cs typeface="Calibri"/>
              </a:rPr>
              <a:t>magna </a:t>
            </a:r>
            <a:r>
              <a:rPr lang="en-US" spc="-5" dirty="0" err="1">
                <a:cs typeface="Calibri"/>
              </a:rPr>
              <a:t>eget</a:t>
            </a:r>
            <a:r>
              <a:rPr lang="en-US" spc="-5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est</a:t>
            </a:r>
            <a:r>
              <a:rPr lang="en-US" spc="-5" dirty="0">
                <a:cs typeface="Calibri"/>
              </a:rPr>
              <a:t> lorem  ipsum dolor sit. </a:t>
            </a:r>
            <a:r>
              <a:rPr lang="en-US" spc="-5" dirty="0" err="1">
                <a:cs typeface="Calibri"/>
              </a:rPr>
              <a:t>Tincidunt</a:t>
            </a:r>
            <a:r>
              <a:rPr lang="en-US" spc="-5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eget</a:t>
            </a:r>
            <a:r>
              <a:rPr lang="en-US" spc="-5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nullam</a:t>
            </a:r>
            <a:r>
              <a:rPr lang="en-US" spc="-5" dirty="0">
                <a:cs typeface="Calibri"/>
              </a:rPr>
              <a:t> non nisi est.  </a:t>
            </a:r>
            <a:r>
              <a:rPr lang="en-US" spc="-20" dirty="0">
                <a:cs typeface="Calibri"/>
              </a:rPr>
              <a:t>Vel </a:t>
            </a:r>
            <a:r>
              <a:rPr lang="en-US" spc="-10" dirty="0" err="1">
                <a:cs typeface="Calibri"/>
              </a:rPr>
              <a:t>orci</a:t>
            </a:r>
            <a:r>
              <a:rPr lang="en-US" spc="-10" dirty="0">
                <a:cs typeface="Calibri"/>
              </a:rPr>
              <a:t> porta </a:t>
            </a:r>
            <a:r>
              <a:rPr lang="en-US" spc="-5" dirty="0">
                <a:cs typeface="Calibri"/>
              </a:rPr>
              <a:t>non pulvinar </a:t>
            </a:r>
            <a:r>
              <a:rPr lang="en-US" spc="-5" dirty="0" err="1">
                <a:cs typeface="Calibri"/>
              </a:rPr>
              <a:t>neque</a:t>
            </a:r>
            <a:r>
              <a:rPr lang="en-US" spc="-5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laoreet</a:t>
            </a:r>
            <a:r>
              <a:rPr lang="en-US" spc="-5" dirty="0">
                <a:cs typeface="Calibri"/>
              </a:rPr>
              <a:t>. </a:t>
            </a:r>
            <a:r>
              <a:rPr lang="en-US" dirty="0">
                <a:cs typeface="Calibri"/>
              </a:rPr>
              <a:t>A </a:t>
            </a:r>
            <a:r>
              <a:rPr lang="en-US" spc="-5" dirty="0">
                <a:cs typeface="Calibri"/>
              </a:rPr>
              <a:t>diam  </a:t>
            </a:r>
            <a:r>
              <a:rPr lang="en-US" dirty="0" err="1">
                <a:cs typeface="Calibri"/>
              </a:rPr>
              <a:t>maecenas</a:t>
            </a:r>
            <a:r>
              <a:rPr lang="en-US" dirty="0">
                <a:cs typeface="Calibri"/>
              </a:rPr>
              <a:t> </a:t>
            </a:r>
            <a:r>
              <a:rPr lang="en-US" spc="-5" dirty="0">
                <a:cs typeface="Calibri"/>
              </a:rPr>
              <a:t>sed </a:t>
            </a:r>
            <a:r>
              <a:rPr lang="en-US" dirty="0" err="1">
                <a:cs typeface="Calibri"/>
              </a:rPr>
              <a:t>enim</a:t>
            </a:r>
            <a:r>
              <a:rPr lang="en-US" dirty="0">
                <a:cs typeface="Calibri"/>
              </a:rPr>
              <a:t>. </a:t>
            </a:r>
            <a:r>
              <a:rPr lang="en-US" spc="-5" dirty="0">
                <a:cs typeface="Calibri"/>
              </a:rPr>
              <a:t>Dui </a:t>
            </a:r>
            <a:r>
              <a:rPr lang="en-US" spc="-5" dirty="0" err="1">
                <a:cs typeface="Calibri"/>
              </a:rPr>
              <a:t>sapien</a:t>
            </a:r>
            <a:r>
              <a:rPr lang="en-US" spc="-5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eget</a:t>
            </a:r>
            <a:r>
              <a:rPr lang="en-US" spc="-5" dirty="0">
                <a:cs typeface="Calibri"/>
              </a:rPr>
              <a:t> </a:t>
            </a:r>
            <a:r>
              <a:rPr lang="en-US" dirty="0">
                <a:cs typeface="Calibri"/>
              </a:rPr>
              <a:t>mi </a:t>
            </a:r>
            <a:r>
              <a:rPr lang="en-US" spc="-10" dirty="0" err="1">
                <a:cs typeface="Calibri"/>
              </a:rPr>
              <a:t>proin</a:t>
            </a:r>
            <a:r>
              <a:rPr lang="en-US" spc="-10" dirty="0">
                <a:cs typeface="Calibri"/>
              </a:rPr>
              <a:t> </a:t>
            </a:r>
            <a:r>
              <a:rPr lang="en-US" spc="-5" dirty="0">
                <a:cs typeface="Calibri"/>
              </a:rPr>
              <a:t>sed  </a:t>
            </a:r>
            <a:r>
              <a:rPr lang="en-US" spc="-10" dirty="0">
                <a:cs typeface="Calibri"/>
              </a:rPr>
              <a:t>libero. </a:t>
            </a:r>
            <a:r>
              <a:rPr lang="en-US" spc="-15" dirty="0" err="1">
                <a:cs typeface="Calibri"/>
              </a:rPr>
              <a:t>Sagittis</a:t>
            </a:r>
            <a:r>
              <a:rPr lang="en-US" spc="-15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eu</a:t>
            </a:r>
            <a:r>
              <a:rPr lang="en-US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volutpat</a:t>
            </a:r>
            <a:r>
              <a:rPr lang="en-US" spc="-10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odio</a:t>
            </a:r>
            <a:r>
              <a:rPr lang="en-US" spc="-5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facilisis</a:t>
            </a:r>
            <a:r>
              <a:rPr lang="en-US" spc="-5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mauris</a:t>
            </a:r>
            <a:r>
              <a:rPr lang="en-US" dirty="0">
                <a:cs typeface="Calibri"/>
              </a:rPr>
              <a:t> </a:t>
            </a:r>
            <a:r>
              <a:rPr lang="en-US" spc="-5" dirty="0">
                <a:cs typeface="Calibri"/>
              </a:rPr>
              <a:t>sit  </a:t>
            </a:r>
            <a:r>
              <a:rPr lang="en-US" spc="-5" dirty="0" err="1">
                <a:cs typeface="Calibri"/>
              </a:rPr>
              <a:t>amet</a:t>
            </a:r>
            <a:r>
              <a:rPr lang="en-US" spc="-5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massa</a:t>
            </a:r>
            <a:r>
              <a:rPr lang="en-US" dirty="0">
                <a:cs typeface="Calibri"/>
              </a:rPr>
              <a:t> </a:t>
            </a:r>
            <a:r>
              <a:rPr lang="en-US" spc="-5" dirty="0">
                <a:cs typeface="Calibri"/>
              </a:rPr>
              <a:t>vitae. </a:t>
            </a:r>
            <a:r>
              <a:rPr lang="en-US" spc="-5" dirty="0" err="1">
                <a:cs typeface="Calibri"/>
              </a:rPr>
              <a:t>Amet</a:t>
            </a:r>
            <a:r>
              <a:rPr lang="en-US" spc="-5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aliquam</a:t>
            </a:r>
            <a:r>
              <a:rPr lang="en-US" dirty="0">
                <a:cs typeface="Calibri"/>
              </a:rPr>
              <a:t> </a:t>
            </a:r>
            <a:r>
              <a:rPr lang="en-US" spc="-5" dirty="0">
                <a:cs typeface="Calibri"/>
              </a:rPr>
              <a:t>id diam </a:t>
            </a:r>
            <a:r>
              <a:rPr lang="en-US" dirty="0" err="1">
                <a:cs typeface="Calibri"/>
              </a:rPr>
              <a:t>maecenas</a:t>
            </a:r>
            <a:r>
              <a:rPr lang="en-US" dirty="0">
                <a:cs typeface="Calibri"/>
              </a:rPr>
              <a:t>.  In </a:t>
            </a:r>
            <a:r>
              <a:rPr lang="en-US" spc="-5" dirty="0" err="1">
                <a:cs typeface="Calibri"/>
              </a:rPr>
              <a:t>nisl</a:t>
            </a:r>
            <a:r>
              <a:rPr lang="en-US" spc="-5" dirty="0">
                <a:cs typeface="Calibri"/>
              </a:rPr>
              <a:t> nisi </a:t>
            </a:r>
            <a:r>
              <a:rPr lang="en-US" spc="-5" dirty="0" err="1">
                <a:cs typeface="Calibri"/>
              </a:rPr>
              <a:t>scelerisque</a:t>
            </a:r>
            <a:r>
              <a:rPr lang="en-US" spc="-5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eu</a:t>
            </a:r>
            <a:r>
              <a:rPr lang="en-US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ultrices</a:t>
            </a:r>
            <a:r>
              <a:rPr lang="en-US" spc="-5" dirty="0">
                <a:cs typeface="Calibri"/>
              </a:rPr>
              <a:t> vitae. </a:t>
            </a:r>
            <a:r>
              <a:rPr lang="en-US" spc="-5" dirty="0" err="1">
                <a:cs typeface="Calibri"/>
              </a:rPr>
              <a:t>Tincidunt</a:t>
            </a:r>
            <a:r>
              <a:rPr lang="en-US" spc="-5" dirty="0">
                <a:cs typeface="Calibri"/>
              </a:rPr>
              <a:t>  </a:t>
            </a:r>
            <a:r>
              <a:rPr lang="en-US" spc="-5" dirty="0" err="1">
                <a:cs typeface="Calibri"/>
              </a:rPr>
              <a:t>eget</a:t>
            </a:r>
            <a:r>
              <a:rPr lang="en-US" spc="-5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nullam</a:t>
            </a:r>
            <a:r>
              <a:rPr lang="en-US" spc="-5" dirty="0">
                <a:cs typeface="Calibri"/>
              </a:rPr>
              <a:t> non nisi est. </a:t>
            </a:r>
            <a:r>
              <a:rPr lang="en-US" spc="-20" dirty="0">
                <a:cs typeface="Calibri"/>
              </a:rPr>
              <a:t>Vel </a:t>
            </a:r>
            <a:r>
              <a:rPr lang="en-US" spc="-10" dirty="0" err="1">
                <a:cs typeface="Calibri"/>
              </a:rPr>
              <a:t>orci</a:t>
            </a:r>
            <a:r>
              <a:rPr lang="en-US" spc="-10" dirty="0">
                <a:cs typeface="Calibri"/>
              </a:rPr>
              <a:t> porta </a:t>
            </a:r>
            <a:r>
              <a:rPr lang="en-US" spc="-5" dirty="0">
                <a:cs typeface="Calibri"/>
              </a:rPr>
              <a:t>non pulvinar  </a:t>
            </a:r>
            <a:r>
              <a:rPr lang="en-US" spc="-5" dirty="0" err="1">
                <a:cs typeface="Calibri"/>
              </a:rPr>
              <a:t>neque</a:t>
            </a:r>
            <a:r>
              <a:rPr lang="en-US" spc="-10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laoreet</a:t>
            </a:r>
            <a:r>
              <a:rPr lang="en-US" spc="-5" dirty="0">
                <a:cs typeface="Calibri"/>
              </a:rPr>
              <a:t>.</a:t>
            </a:r>
            <a:endParaRPr lang="en-US" dirty="0"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941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F7612F39-6F7A-4BD6-8FFB-3A20217997F9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8" r="2508"/>
          <a:stretch>
            <a:fillRect/>
          </a:stretch>
        </p:blipFill>
        <p:spPr/>
      </p:pic>
      <p:pic>
        <p:nvPicPr>
          <p:cNvPr id="17" name="Picture Placeholder 16">
            <a:extLst>
              <a:ext uri="{FF2B5EF4-FFF2-40B4-BE49-F238E27FC236}">
                <a16:creationId xmlns:a16="http://schemas.microsoft.com/office/drawing/2014/main" id="{D94F1F5F-657E-4BDC-8200-D16B6F27511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6" r="2326"/>
          <a:stretch>
            <a:fillRect/>
          </a:stretch>
        </p:blipFill>
        <p:spPr/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A711D1-8E9C-484B-A1CA-F1ABEF2CFAF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648066" y="1138837"/>
            <a:ext cx="4446429" cy="2200602"/>
          </a:xfrm>
        </p:spPr>
        <p:txBody>
          <a:bodyPr/>
          <a:lstStyle/>
          <a:p>
            <a:r>
              <a:rPr lang="en-US" spc="-10" dirty="0">
                <a:cs typeface="Calibri"/>
              </a:rPr>
              <a:t>Lorem ipsum dolor sit </a:t>
            </a:r>
            <a:r>
              <a:rPr lang="en-US" spc="-10" dirty="0" err="1">
                <a:cs typeface="Calibri"/>
              </a:rPr>
              <a:t>amet</a:t>
            </a:r>
            <a:r>
              <a:rPr lang="en-US" spc="-10" dirty="0">
                <a:cs typeface="Calibri"/>
              </a:rPr>
              <a:t>, </a:t>
            </a:r>
            <a:r>
              <a:rPr lang="en-US" spc="-15" dirty="0" err="1">
                <a:cs typeface="Calibri"/>
              </a:rPr>
              <a:t>consectetur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adipiscing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elit</a:t>
            </a:r>
            <a:r>
              <a:rPr lang="en-US" spc="-10" dirty="0">
                <a:cs typeface="Calibri"/>
              </a:rPr>
              <a:t>, sed </a:t>
            </a:r>
            <a:r>
              <a:rPr lang="en-US" spc="-5" dirty="0">
                <a:cs typeface="Calibri"/>
              </a:rPr>
              <a:t>do </a:t>
            </a:r>
            <a:r>
              <a:rPr lang="en-US" spc="-10" dirty="0" err="1">
                <a:cs typeface="Calibri"/>
              </a:rPr>
              <a:t>eiusmod</a:t>
            </a:r>
            <a:r>
              <a:rPr lang="en-US" spc="-10" dirty="0">
                <a:cs typeface="Calibri"/>
              </a:rPr>
              <a:t>  </a:t>
            </a:r>
            <a:r>
              <a:rPr lang="en-US" spc="-10" dirty="0" err="1">
                <a:cs typeface="Calibri"/>
              </a:rPr>
              <a:t>tempor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incididunt</a:t>
            </a:r>
            <a:r>
              <a:rPr lang="en-US" spc="-10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ut</a:t>
            </a:r>
            <a:r>
              <a:rPr lang="en-US" spc="-5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labore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>
                <a:cs typeface="Calibri"/>
              </a:rPr>
              <a:t>et </a:t>
            </a:r>
            <a:r>
              <a:rPr lang="en-US" spc="-15" dirty="0">
                <a:cs typeface="Calibri"/>
              </a:rPr>
              <a:t>dolore </a:t>
            </a:r>
            <a:r>
              <a:rPr lang="en-US" spc="-10" dirty="0">
                <a:cs typeface="Calibri"/>
              </a:rPr>
              <a:t>magna </a:t>
            </a:r>
            <a:r>
              <a:rPr lang="en-US" spc="-10" dirty="0" err="1">
                <a:cs typeface="Calibri"/>
              </a:rPr>
              <a:t>aliqua</a:t>
            </a:r>
            <a:r>
              <a:rPr lang="en-US" spc="-10" dirty="0">
                <a:cs typeface="Calibri"/>
              </a:rPr>
              <a:t>. </a:t>
            </a:r>
            <a:r>
              <a:rPr lang="en-US" spc="-30" dirty="0" err="1">
                <a:cs typeface="Calibri"/>
              </a:rPr>
              <a:t>Torto</a:t>
            </a:r>
            <a:r>
              <a:rPr lang="en-US" spc="-30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condimentum</a:t>
            </a:r>
            <a:r>
              <a:rPr lang="en-US" spc="-15" dirty="0">
                <a:cs typeface="Calibri"/>
              </a:rPr>
              <a:t>  </a:t>
            </a:r>
            <a:r>
              <a:rPr lang="en-US" dirty="0">
                <a:cs typeface="Calibri"/>
              </a:rPr>
              <a:t>lacinia </a:t>
            </a:r>
            <a:r>
              <a:rPr lang="en-US" dirty="0" err="1">
                <a:cs typeface="Calibri"/>
              </a:rPr>
              <a:t>quis</a:t>
            </a:r>
            <a:r>
              <a:rPr lang="en-US" dirty="0">
                <a:cs typeface="Calibri"/>
              </a:rPr>
              <a:t> </a:t>
            </a:r>
            <a:r>
              <a:rPr lang="en-US" spc="-5" dirty="0">
                <a:cs typeface="Calibri"/>
              </a:rPr>
              <a:t>vel </a:t>
            </a:r>
            <a:r>
              <a:rPr lang="en-US" spc="-5" dirty="0" err="1">
                <a:cs typeface="Calibri"/>
              </a:rPr>
              <a:t>eros</a:t>
            </a:r>
            <a:r>
              <a:rPr lang="en-US" spc="-5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donec</a:t>
            </a:r>
            <a:r>
              <a:rPr lang="en-US" dirty="0">
                <a:cs typeface="Calibri"/>
              </a:rPr>
              <a:t> ac </a:t>
            </a:r>
            <a:r>
              <a:rPr lang="en-US" dirty="0" err="1">
                <a:cs typeface="Calibri"/>
              </a:rPr>
              <a:t>odio</a:t>
            </a:r>
            <a:r>
              <a:rPr lang="en-US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tempor</a:t>
            </a:r>
            <a:r>
              <a:rPr lang="en-US" spc="-15" dirty="0">
                <a:cs typeface="Calibri"/>
              </a:rPr>
              <a:t>. </a:t>
            </a:r>
            <a:r>
              <a:rPr lang="en-US" dirty="0">
                <a:cs typeface="Calibri"/>
              </a:rPr>
              <a:t>In </a:t>
            </a:r>
            <a:r>
              <a:rPr lang="en-US" dirty="0" err="1">
                <a:cs typeface="Calibri"/>
              </a:rPr>
              <a:t>pellentesque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massa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placerat</a:t>
            </a:r>
            <a:r>
              <a:rPr lang="en-US" dirty="0">
                <a:cs typeface="Calibri"/>
              </a:rPr>
              <a:t>  </a:t>
            </a:r>
            <a:r>
              <a:rPr lang="en-US" dirty="0" err="1">
                <a:cs typeface="Calibri"/>
              </a:rPr>
              <a:t>duis</a:t>
            </a:r>
            <a:r>
              <a:rPr lang="en-US" dirty="0">
                <a:cs typeface="Calibri"/>
              </a:rPr>
              <a:t>. </a:t>
            </a:r>
            <a:r>
              <a:rPr lang="en-US" dirty="0" err="1">
                <a:cs typeface="Calibri"/>
              </a:rPr>
              <a:t>Condimentum</a:t>
            </a:r>
            <a:r>
              <a:rPr lang="en-US" dirty="0">
                <a:cs typeface="Calibri"/>
              </a:rPr>
              <a:t> vitae </a:t>
            </a:r>
            <a:r>
              <a:rPr lang="en-US" dirty="0" err="1">
                <a:cs typeface="Calibri"/>
              </a:rPr>
              <a:t>sapien</a:t>
            </a:r>
            <a:r>
              <a:rPr lang="en-US" dirty="0">
                <a:cs typeface="Calibri"/>
              </a:rPr>
              <a:t>. </a:t>
            </a:r>
            <a:r>
              <a:rPr lang="en-US" dirty="0" err="1">
                <a:cs typeface="Calibri"/>
              </a:rPr>
              <a:t>Tincidunt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ornare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massa</a:t>
            </a:r>
            <a:r>
              <a:rPr lang="en-US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eget</a:t>
            </a:r>
            <a:r>
              <a:rPr lang="en-US" spc="-5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egestas</a:t>
            </a:r>
            <a:r>
              <a:rPr lang="en-US" spc="-5" dirty="0">
                <a:cs typeface="Calibri"/>
              </a:rPr>
              <a:t>  </a:t>
            </a:r>
            <a:r>
              <a:rPr lang="en-US" dirty="0" err="1">
                <a:cs typeface="Calibri"/>
              </a:rPr>
              <a:t>purus</a:t>
            </a:r>
            <a:r>
              <a:rPr lang="en-US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viverra</a:t>
            </a:r>
            <a:r>
              <a:rPr lang="en-US" spc="-5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accumsan</a:t>
            </a:r>
            <a:r>
              <a:rPr lang="en-US" dirty="0">
                <a:cs typeface="Calibri"/>
              </a:rPr>
              <a:t>. </a:t>
            </a:r>
            <a:r>
              <a:rPr lang="en-US" dirty="0" err="1">
                <a:cs typeface="Calibri"/>
              </a:rPr>
              <a:t>Ultrices</a:t>
            </a:r>
            <a:r>
              <a:rPr lang="en-US" dirty="0">
                <a:cs typeface="Calibri"/>
              </a:rPr>
              <a:t> mi tempus </a:t>
            </a:r>
            <a:r>
              <a:rPr lang="en-US" dirty="0" err="1">
                <a:cs typeface="Calibri"/>
              </a:rPr>
              <a:t>imperdiet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nulla</a:t>
            </a:r>
            <a:r>
              <a:rPr lang="en-US" dirty="0">
                <a:cs typeface="Calibri"/>
              </a:rPr>
              <a:t> </a:t>
            </a:r>
            <a:r>
              <a:rPr lang="en-US" spc="5" dirty="0" err="1">
                <a:cs typeface="Calibri"/>
              </a:rPr>
              <a:t>malesuada</a:t>
            </a:r>
            <a:r>
              <a:rPr lang="en-US" spc="5" dirty="0">
                <a:cs typeface="Calibri"/>
              </a:rPr>
              <a:t>  </a:t>
            </a:r>
            <a:r>
              <a:rPr lang="en-US" dirty="0" err="1">
                <a:cs typeface="Calibri"/>
              </a:rPr>
              <a:t>pellentesque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elit</a:t>
            </a:r>
            <a:r>
              <a:rPr lang="en-US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eget</a:t>
            </a:r>
            <a:r>
              <a:rPr lang="en-US" spc="-5" dirty="0">
                <a:cs typeface="Calibri"/>
              </a:rPr>
              <a:t> gravida. </a:t>
            </a:r>
            <a:r>
              <a:rPr lang="en-US" spc="-5" dirty="0" err="1">
                <a:cs typeface="Calibri"/>
              </a:rPr>
              <a:t>Vulputate</a:t>
            </a:r>
            <a:r>
              <a:rPr lang="en-US" spc="-5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odio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ut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enim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blandit</a:t>
            </a:r>
            <a:r>
              <a:rPr lang="en-US" dirty="0">
                <a:cs typeface="Calibri"/>
              </a:rPr>
              <a:t>. </a:t>
            </a:r>
            <a:r>
              <a:rPr lang="en-US" spc="-5" dirty="0">
                <a:cs typeface="Calibri"/>
              </a:rPr>
              <a:t>Gravida  </a:t>
            </a:r>
            <a:r>
              <a:rPr lang="en-US" dirty="0">
                <a:cs typeface="Calibri"/>
              </a:rPr>
              <a:t>dictum </a:t>
            </a:r>
            <a:r>
              <a:rPr lang="en-US" dirty="0" err="1">
                <a:cs typeface="Calibri"/>
              </a:rPr>
              <a:t>fusce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ut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placerat</a:t>
            </a:r>
            <a:r>
              <a:rPr lang="en-US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orci</a:t>
            </a:r>
            <a:r>
              <a:rPr lang="en-US" spc="-5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nulla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pellentesque</a:t>
            </a:r>
            <a:r>
              <a:rPr lang="en-US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dignissim</a:t>
            </a:r>
            <a:r>
              <a:rPr lang="en-US" spc="-10" dirty="0">
                <a:cs typeface="Calibri"/>
              </a:rPr>
              <a:t>. </a:t>
            </a:r>
            <a:r>
              <a:rPr lang="en-US" spc="-15" dirty="0" err="1">
                <a:cs typeface="Calibri"/>
              </a:rPr>
              <a:t>Egestas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congue</a:t>
            </a:r>
            <a:r>
              <a:rPr lang="en-US" spc="-10" dirty="0">
                <a:cs typeface="Calibri"/>
              </a:rPr>
              <a:t>  </a:t>
            </a:r>
            <a:r>
              <a:rPr lang="en-US" spc="-10" dirty="0" err="1">
                <a:cs typeface="Calibri"/>
              </a:rPr>
              <a:t>quisque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egestas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>
                <a:cs typeface="Calibri"/>
              </a:rPr>
              <a:t>diam </a:t>
            </a:r>
            <a:r>
              <a:rPr lang="en-US" spc="-5" dirty="0">
                <a:cs typeface="Calibri"/>
              </a:rPr>
              <a:t>in </a:t>
            </a:r>
            <a:r>
              <a:rPr lang="en-US" spc="-15" dirty="0" err="1">
                <a:cs typeface="Calibri"/>
              </a:rPr>
              <a:t>arcu</a:t>
            </a:r>
            <a:r>
              <a:rPr lang="en-US" spc="-15" dirty="0">
                <a:cs typeface="Calibri"/>
              </a:rPr>
              <a:t> cursus </a:t>
            </a:r>
            <a:r>
              <a:rPr lang="en-US" spc="-10" dirty="0" err="1">
                <a:cs typeface="Calibri"/>
              </a:rPr>
              <a:t>euismod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quis</a:t>
            </a:r>
            <a:r>
              <a:rPr lang="en-US" spc="-10" dirty="0">
                <a:cs typeface="Calibri"/>
              </a:rPr>
              <a:t>. </a:t>
            </a:r>
            <a:r>
              <a:rPr lang="en-US" spc="-5" dirty="0" err="1">
                <a:cs typeface="Calibri"/>
              </a:rPr>
              <a:t>Aliquam</a:t>
            </a:r>
            <a:r>
              <a:rPr lang="en-US" spc="-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nulla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facilisi</a:t>
            </a:r>
            <a:r>
              <a:rPr lang="en-US" spc="-15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cras</a:t>
            </a:r>
            <a:r>
              <a:rPr lang="en-US" spc="-15" dirty="0">
                <a:cs typeface="Calibri"/>
              </a:rPr>
              <a:t>  fermentum </a:t>
            </a:r>
            <a:r>
              <a:rPr lang="en-US" spc="-10" dirty="0" err="1">
                <a:cs typeface="Calibri"/>
              </a:rPr>
              <a:t>odio</a:t>
            </a:r>
            <a:r>
              <a:rPr lang="en-US" spc="-10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eu</a:t>
            </a:r>
            <a:r>
              <a:rPr lang="en-US" spc="-5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feugiat</a:t>
            </a:r>
            <a:r>
              <a:rPr lang="en-US" spc="-15" dirty="0">
                <a:cs typeface="Calibri"/>
              </a:rPr>
              <a:t>. </a:t>
            </a:r>
            <a:r>
              <a:rPr lang="en-US" spc="-10" dirty="0">
                <a:cs typeface="Calibri"/>
              </a:rPr>
              <a:t>Et </a:t>
            </a:r>
            <a:r>
              <a:rPr lang="en-US" spc="-10" dirty="0" err="1">
                <a:cs typeface="Calibri"/>
              </a:rPr>
              <a:t>netus</a:t>
            </a:r>
            <a:r>
              <a:rPr lang="en-US" spc="-10" dirty="0">
                <a:cs typeface="Calibri"/>
              </a:rPr>
              <a:t> et </a:t>
            </a:r>
            <a:r>
              <a:rPr lang="en-US" spc="-10" dirty="0" err="1">
                <a:cs typeface="Calibri"/>
              </a:rPr>
              <a:t>malesuada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>
                <a:cs typeface="Calibri"/>
              </a:rPr>
              <a:t>fames </a:t>
            </a:r>
            <a:r>
              <a:rPr lang="en-US" spc="-5" dirty="0">
                <a:cs typeface="Calibri"/>
              </a:rPr>
              <a:t>ac </a:t>
            </a:r>
            <a:r>
              <a:rPr lang="en-US" spc="-10" dirty="0" err="1">
                <a:cs typeface="Calibri"/>
              </a:rPr>
              <a:t>turpis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egestas</a:t>
            </a:r>
            <a:r>
              <a:rPr lang="en-US" spc="-15" dirty="0">
                <a:cs typeface="Calibri"/>
              </a:rPr>
              <a:t>  </a:t>
            </a:r>
            <a:r>
              <a:rPr lang="en-US" spc="-10" dirty="0" err="1">
                <a:cs typeface="Calibri"/>
              </a:rPr>
              <a:t>maecenas</a:t>
            </a:r>
            <a:r>
              <a:rPr lang="en-US" spc="-10" dirty="0">
                <a:cs typeface="Calibri"/>
              </a:rPr>
              <a:t>. </a:t>
            </a:r>
            <a:r>
              <a:rPr lang="en-US" spc="-15" dirty="0" err="1">
                <a:cs typeface="Calibri"/>
              </a:rPr>
              <a:t>Eget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nunc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scelerisque</a:t>
            </a:r>
            <a:r>
              <a:rPr lang="en-US" spc="-10" dirty="0">
                <a:cs typeface="Calibri"/>
              </a:rPr>
              <a:t>. </a:t>
            </a:r>
            <a:r>
              <a:rPr lang="en-US" spc="-15" dirty="0">
                <a:cs typeface="Calibri"/>
              </a:rPr>
              <a:t>Platea </a:t>
            </a:r>
            <a:r>
              <a:rPr lang="en-US" spc="-10" dirty="0" err="1">
                <a:cs typeface="Calibri"/>
              </a:rPr>
              <a:t>dictumst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quisque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sagittis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purus</a:t>
            </a:r>
            <a:r>
              <a:rPr lang="en-US" spc="-10" dirty="0">
                <a:cs typeface="Calibri"/>
              </a:rPr>
              <a:t> sit.  </a:t>
            </a:r>
            <a:r>
              <a:rPr lang="en-US" spc="-10" dirty="0" err="1">
                <a:cs typeface="Calibri"/>
              </a:rPr>
              <a:t>Pellentesque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nec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nam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aliquam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sem</a:t>
            </a:r>
            <a:r>
              <a:rPr lang="en-US" spc="-10" dirty="0">
                <a:cs typeface="Calibri"/>
              </a:rPr>
              <a:t> et. </a:t>
            </a:r>
            <a:r>
              <a:rPr lang="en-US" spc="-10" dirty="0" err="1">
                <a:cs typeface="Calibri"/>
              </a:rPr>
              <a:t>Risus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viverra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adipiscing</a:t>
            </a:r>
            <a:r>
              <a:rPr lang="en-US" spc="-10" dirty="0">
                <a:cs typeface="Calibri"/>
              </a:rPr>
              <a:t> at </a:t>
            </a:r>
            <a:r>
              <a:rPr lang="en-US" spc="-5" dirty="0">
                <a:cs typeface="Calibri"/>
              </a:rPr>
              <a:t>in </a:t>
            </a:r>
            <a:r>
              <a:rPr lang="en-US" spc="-10" dirty="0" err="1">
                <a:cs typeface="Calibri"/>
              </a:rPr>
              <a:t>tellus</a:t>
            </a:r>
            <a:r>
              <a:rPr lang="en-US" spc="-10" dirty="0">
                <a:cs typeface="Calibri"/>
              </a:rPr>
              <a:t>.  </a:t>
            </a:r>
            <a:r>
              <a:rPr lang="en-US" spc="-15" dirty="0">
                <a:cs typeface="Calibri"/>
              </a:rPr>
              <a:t>Justo </a:t>
            </a:r>
            <a:r>
              <a:rPr lang="en-US" spc="-10" dirty="0" err="1">
                <a:cs typeface="Calibri"/>
              </a:rPr>
              <a:t>donec</a:t>
            </a:r>
            <a:r>
              <a:rPr lang="en-US" spc="-10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enim</a:t>
            </a:r>
            <a:r>
              <a:rPr lang="en-US" spc="-5" dirty="0">
                <a:cs typeface="Calibri"/>
              </a:rPr>
              <a:t> </a:t>
            </a:r>
            <a:r>
              <a:rPr lang="en-US" spc="-10" dirty="0">
                <a:cs typeface="Calibri"/>
              </a:rPr>
              <a:t>diam </a:t>
            </a:r>
            <a:r>
              <a:rPr lang="en-US" spc="-15" dirty="0" err="1">
                <a:cs typeface="Calibri"/>
              </a:rPr>
              <a:t>vulputate</a:t>
            </a:r>
            <a:r>
              <a:rPr lang="en-US" spc="-15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ut</a:t>
            </a:r>
            <a:r>
              <a:rPr lang="en-US" spc="-5" dirty="0">
                <a:cs typeface="Calibri"/>
              </a:rPr>
              <a:t> </a:t>
            </a:r>
            <a:r>
              <a:rPr lang="en-US" spc="-15" dirty="0">
                <a:cs typeface="Calibri"/>
              </a:rPr>
              <a:t>pharetra </a:t>
            </a:r>
            <a:r>
              <a:rPr lang="en-US" spc="-10" dirty="0">
                <a:cs typeface="Calibri"/>
              </a:rPr>
              <a:t>sit </a:t>
            </a:r>
            <a:r>
              <a:rPr lang="en-US" spc="-10" dirty="0" err="1">
                <a:cs typeface="Calibri"/>
              </a:rPr>
              <a:t>amet</a:t>
            </a:r>
            <a:r>
              <a:rPr lang="en-US" spc="-10" dirty="0">
                <a:cs typeface="Calibri"/>
              </a:rPr>
              <a:t>. </a:t>
            </a:r>
            <a:r>
              <a:rPr lang="en-US" spc="-10" dirty="0" err="1">
                <a:cs typeface="Calibri"/>
              </a:rPr>
              <a:t>Pellentesque</a:t>
            </a:r>
            <a:r>
              <a:rPr lang="en-US" spc="-10" dirty="0">
                <a:cs typeface="Calibri"/>
              </a:rPr>
              <a:t> pulvinar  </a:t>
            </a:r>
            <a:r>
              <a:rPr lang="en-US" spc="-10" dirty="0" err="1">
                <a:cs typeface="Calibri"/>
              </a:rPr>
              <a:t>pellentesque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>
                <a:cs typeface="Calibri"/>
              </a:rPr>
              <a:t>habitant </a:t>
            </a:r>
            <a:r>
              <a:rPr lang="en-US" spc="-10" dirty="0" err="1">
                <a:cs typeface="Calibri"/>
              </a:rPr>
              <a:t>morbi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tristique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senectus</a:t>
            </a:r>
            <a:r>
              <a:rPr lang="en-US" spc="-25" dirty="0">
                <a:cs typeface="Calibri"/>
              </a:rPr>
              <a:t> </a:t>
            </a:r>
            <a:r>
              <a:rPr lang="en-US" spc="-15" dirty="0">
                <a:cs typeface="Calibri"/>
              </a:rPr>
              <a:t>et.</a:t>
            </a:r>
            <a:endParaRPr lang="en-US" dirty="0">
              <a:cs typeface="Calibri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B6E057-19A8-40ED-A2CF-F9DC5D35490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648066" y="724382"/>
            <a:ext cx="4446430" cy="307777"/>
          </a:xfrm>
        </p:spPr>
        <p:txBody>
          <a:bodyPr/>
          <a:lstStyle/>
          <a:p>
            <a:r>
              <a:rPr lang="en-US" spc="-10" dirty="0">
                <a:solidFill>
                  <a:srgbClr val="D9252B"/>
                </a:solidFill>
                <a:cs typeface="Calibri"/>
              </a:rPr>
              <a:t>Achievements</a:t>
            </a:r>
            <a:endParaRPr lang="en-US" dirty="0">
              <a:cs typeface="Calibri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29E67DA-596F-4A28-8E62-67B615747F1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660766" y="162463"/>
            <a:ext cx="3048000" cy="246221"/>
          </a:xfrm>
        </p:spPr>
        <p:txBody>
          <a:bodyPr/>
          <a:lstStyle/>
          <a:p>
            <a:r>
              <a:rPr lang="pt-BR" dirty="0">
                <a:solidFill>
                  <a:srgbClr val="F2AD2D"/>
                </a:solidFill>
                <a:cs typeface="Calibri"/>
              </a:rPr>
              <a:t>F I N A</a:t>
            </a:r>
            <a:r>
              <a:rPr lang="pt-BR" spc="330" dirty="0">
                <a:solidFill>
                  <a:srgbClr val="F2AD2D"/>
                </a:solidFill>
                <a:cs typeface="Calibri"/>
              </a:rPr>
              <a:t> </a:t>
            </a:r>
            <a:r>
              <a:rPr lang="pt-BR" dirty="0">
                <a:solidFill>
                  <a:srgbClr val="F2AD2D"/>
                </a:solidFill>
                <a:cs typeface="Calibri"/>
              </a:rPr>
              <a:t>L</a:t>
            </a:r>
            <a:endParaRPr lang="pt-BR" dirty="0">
              <a:cs typeface="Calibri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1BBD896-2BAF-415D-9DD7-22AFEBCCCC4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652456" y="3918598"/>
            <a:ext cx="4446429" cy="2218556"/>
          </a:xfrm>
        </p:spPr>
        <p:txBody>
          <a:bodyPr/>
          <a:lstStyle/>
          <a:p>
            <a:pPr marL="12700" marR="137160">
              <a:lnSpc>
                <a:spcPts val="1250"/>
              </a:lnSpc>
              <a:spcBef>
                <a:spcPts val="925"/>
              </a:spcBef>
            </a:pPr>
            <a:r>
              <a:rPr lang="en-US" spc="-15" dirty="0" err="1">
                <a:cs typeface="Calibri"/>
              </a:rPr>
              <a:t>Viverra</a:t>
            </a:r>
            <a:r>
              <a:rPr lang="en-US" spc="-15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orci</a:t>
            </a:r>
            <a:r>
              <a:rPr lang="en-US" spc="-15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sagittis</a:t>
            </a:r>
            <a:r>
              <a:rPr lang="en-US" spc="-15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eu</a:t>
            </a:r>
            <a:r>
              <a:rPr lang="en-US" spc="-5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volutpat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odio</a:t>
            </a:r>
            <a:r>
              <a:rPr lang="en-US" spc="-10" dirty="0">
                <a:cs typeface="Calibri"/>
              </a:rPr>
              <a:t>. </a:t>
            </a:r>
            <a:r>
              <a:rPr lang="en-US" spc="-5" dirty="0">
                <a:cs typeface="Calibri"/>
              </a:rPr>
              <a:t>Ac </a:t>
            </a:r>
            <a:r>
              <a:rPr lang="en-US" spc="-15" dirty="0" err="1">
                <a:cs typeface="Calibri"/>
              </a:rPr>
              <a:t>tincidunt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>
                <a:cs typeface="Calibri"/>
              </a:rPr>
              <a:t>vitae semper </a:t>
            </a:r>
            <a:r>
              <a:rPr lang="en-US" spc="-10" dirty="0" err="1">
                <a:cs typeface="Calibri"/>
              </a:rPr>
              <a:t>quis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lectus</a:t>
            </a:r>
            <a:r>
              <a:rPr lang="en-US" spc="-10" dirty="0">
                <a:cs typeface="Calibri"/>
              </a:rPr>
              <a:t>  </a:t>
            </a:r>
            <a:r>
              <a:rPr lang="en-US" spc="-10" dirty="0" err="1">
                <a:cs typeface="Calibri"/>
              </a:rPr>
              <a:t>nulla</a:t>
            </a:r>
            <a:r>
              <a:rPr lang="en-US" spc="-10" dirty="0">
                <a:cs typeface="Calibri"/>
              </a:rPr>
              <a:t> at. </a:t>
            </a:r>
            <a:r>
              <a:rPr lang="en-US" spc="-5" dirty="0" err="1">
                <a:cs typeface="Calibri"/>
              </a:rPr>
              <a:t>Accumsan</a:t>
            </a:r>
            <a:r>
              <a:rPr lang="en-US" spc="-5" dirty="0">
                <a:cs typeface="Calibri"/>
              </a:rPr>
              <a:t> </a:t>
            </a:r>
            <a:r>
              <a:rPr lang="en-US" spc="-10" dirty="0">
                <a:cs typeface="Calibri"/>
              </a:rPr>
              <a:t>sit </a:t>
            </a:r>
            <a:r>
              <a:rPr lang="en-US" spc="-10" dirty="0" err="1">
                <a:cs typeface="Calibri"/>
              </a:rPr>
              <a:t>amet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nulla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facilisi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morbi</a:t>
            </a:r>
            <a:r>
              <a:rPr lang="en-US" spc="-10" dirty="0">
                <a:cs typeface="Calibri"/>
              </a:rPr>
              <a:t> tempus </a:t>
            </a:r>
            <a:r>
              <a:rPr lang="en-US" spc="-10" dirty="0" err="1">
                <a:cs typeface="Calibri"/>
              </a:rPr>
              <a:t>iaculis</a:t>
            </a:r>
            <a:r>
              <a:rPr lang="en-US" spc="-10" dirty="0">
                <a:cs typeface="Calibri"/>
              </a:rPr>
              <a:t>. </a:t>
            </a:r>
            <a:r>
              <a:rPr lang="en-US" spc="-10" dirty="0" err="1">
                <a:cs typeface="Calibri"/>
              </a:rPr>
              <a:t>Risus</a:t>
            </a:r>
            <a:r>
              <a:rPr lang="en-US" spc="-10" dirty="0">
                <a:cs typeface="Calibri"/>
              </a:rPr>
              <a:t> in  </a:t>
            </a:r>
            <a:r>
              <a:rPr lang="en-US" spc="-10" dirty="0" err="1">
                <a:cs typeface="Calibri"/>
              </a:rPr>
              <a:t>hendrerit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>
                <a:cs typeface="Calibri"/>
              </a:rPr>
              <a:t>gravida </a:t>
            </a:r>
            <a:r>
              <a:rPr lang="en-US" spc="-5" dirty="0" err="1">
                <a:cs typeface="Calibri"/>
              </a:rPr>
              <a:t>rutrum</a:t>
            </a:r>
            <a:r>
              <a:rPr lang="en-US" spc="-5" dirty="0">
                <a:cs typeface="Calibri"/>
              </a:rPr>
              <a:t>. </a:t>
            </a:r>
            <a:r>
              <a:rPr lang="en-US" spc="-20" dirty="0">
                <a:cs typeface="Calibri"/>
              </a:rPr>
              <a:t>Vestibulum </a:t>
            </a:r>
            <a:r>
              <a:rPr lang="en-US" spc="-20" dirty="0" err="1">
                <a:cs typeface="Calibri"/>
              </a:rPr>
              <a:t>mattis</a:t>
            </a:r>
            <a:r>
              <a:rPr lang="en-US" spc="-2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ullamcorper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velit</a:t>
            </a:r>
            <a:r>
              <a:rPr lang="en-US" spc="-10" dirty="0">
                <a:cs typeface="Calibri"/>
              </a:rPr>
              <a:t> sed. </a:t>
            </a:r>
            <a:r>
              <a:rPr lang="en-US" spc="-15" dirty="0" err="1">
                <a:cs typeface="Calibri"/>
              </a:rPr>
              <a:t>Curabitur</a:t>
            </a:r>
            <a:r>
              <a:rPr lang="en-US" spc="-15" dirty="0">
                <a:cs typeface="Calibri"/>
              </a:rPr>
              <a:t>  gravida </a:t>
            </a:r>
            <a:r>
              <a:rPr lang="en-US" spc="-15" dirty="0" err="1">
                <a:cs typeface="Calibri"/>
              </a:rPr>
              <a:t>arcu</a:t>
            </a:r>
            <a:r>
              <a:rPr lang="en-US" spc="-15" dirty="0">
                <a:cs typeface="Calibri"/>
              </a:rPr>
              <a:t> </a:t>
            </a:r>
            <a:r>
              <a:rPr lang="en-US" spc="-5" dirty="0">
                <a:cs typeface="Calibri"/>
              </a:rPr>
              <a:t>ac </a:t>
            </a:r>
            <a:r>
              <a:rPr lang="en-US" spc="-15" dirty="0" err="1">
                <a:cs typeface="Calibri"/>
              </a:rPr>
              <a:t>tortor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dignissim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>
                <a:cs typeface="Calibri"/>
              </a:rPr>
              <a:t>convallis. </a:t>
            </a:r>
            <a:r>
              <a:rPr lang="en-US" spc="-10" dirty="0" err="1">
                <a:cs typeface="Calibri"/>
              </a:rPr>
              <a:t>Elit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ullamcorper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dignissim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cras</a:t>
            </a:r>
            <a:r>
              <a:rPr lang="en-US" spc="-15" dirty="0">
                <a:cs typeface="Calibri"/>
              </a:rPr>
              <a:t>  </a:t>
            </a:r>
            <a:r>
              <a:rPr lang="en-US" spc="-15" dirty="0" err="1">
                <a:cs typeface="Calibri"/>
              </a:rPr>
              <a:t>tincidunt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lobortis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feugiat</a:t>
            </a:r>
            <a:r>
              <a:rPr lang="en-US" spc="-15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vivamus</a:t>
            </a:r>
            <a:r>
              <a:rPr lang="en-US" spc="-15" dirty="0">
                <a:cs typeface="Calibri"/>
              </a:rPr>
              <a:t>. Justo </a:t>
            </a:r>
            <a:r>
              <a:rPr lang="en-US" spc="-10" dirty="0" err="1">
                <a:cs typeface="Calibri"/>
              </a:rPr>
              <a:t>donec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enim</a:t>
            </a:r>
            <a:r>
              <a:rPr lang="en-US" spc="-10" dirty="0">
                <a:cs typeface="Calibri"/>
              </a:rPr>
              <a:t> diam </a:t>
            </a:r>
            <a:r>
              <a:rPr lang="en-US" spc="-15" dirty="0" err="1">
                <a:cs typeface="Calibri"/>
              </a:rPr>
              <a:t>vulputate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ut</a:t>
            </a:r>
            <a:r>
              <a:rPr lang="en-US" spc="-10" dirty="0">
                <a:cs typeface="Calibri"/>
              </a:rPr>
              <a:t>  </a:t>
            </a:r>
            <a:r>
              <a:rPr lang="en-US" spc="-15" dirty="0">
                <a:cs typeface="Calibri"/>
              </a:rPr>
              <a:t>pharetra </a:t>
            </a:r>
            <a:r>
              <a:rPr lang="en-US" spc="-10" dirty="0">
                <a:cs typeface="Calibri"/>
              </a:rPr>
              <a:t>sit </a:t>
            </a:r>
            <a:r>
              <a:rPr lang="en-US" spc="-10" dirty="0" err="1">
                <a:cs typeface="Calibri"/>
              </a:rPr>
              <a:t>amet</a:t>
            </a:r>
            <a:r>
              <a:rPr lang="en-US" spc="-10" dirty="0">
                <a:cs typeface="Calibri"/>
              </a:rPr>
              <a:t>. </a:t>
            </a:r>
            <a:r>
              <a:rPr lang="en-US" spc="-15" dirty="0" err="1">
                <a:cs typeface="Calibri"/>
              </a:rPr>
              <a:t>Pellentesque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>
                <a:cs typeface="Calibri"/>
              </a:rPr>
              <a:t>pulvinar </a:t>
            </a:r>
            <a:r>
              <a:rPr lang="en-US" spc="-10" dirty="0" err="1">
                <a:cs typeface="Calibri"/>
              </a:rPr>
              <a:t>pellentesque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>
                <a:cs typeface="Calibri"/>
              </a:rPr>
              <a:t>habitant </a:t>
            </a:r>
            <a:r>
              <a:rPr lang="en-US" spc="-10" dirty="0" err="1">
                <a:cs typeface="Calibri"/>
              </a:rPr>
              <a:t>morbi</a:t>
            </a:r>
            <a:r>
              <a:rPr lang="en-US" spc="-10" dirty="0">
                <a:cs typeface="Calibri"/>
              </a:rPr>
              <a:t>  </a:t>
            </a:r>
            <a:r>
              <a:rPr lang="en-US" spc="-15" dirty="0" err="1">
                <a:cs typeface="Calibri"/>
              </a:rPr>
              <a:t>tristique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senectus</a:t>
            </a:r>
            <a:r>
              <a:rPr lang="en-US" spc="-10" dirty="0">
                <a:cs typeface="Calibri"/>
              </a:rPr>
              <a:t> et. </a:t>
            </a:r>
            <a:r>
              <a:rPr lang="en-US" spc="-10" dirty="0" err="1">
                <a:cs typeface="Calibri"/>
              </a:rPr>
              <a:t>Elit</a:t>
            </a:r>
            <a:r>
              <a:rPr lang="en-US" spc="-10" dirty="0">
                <a:cs typeface="Calibri"/>
              </a:rPr>
              <a:t> sed </a:t>
            </a:r>
            <a:r>
              <a:rPr lang="en-US" spc="-15" dirty="0" err="1">
                <a:cs typeface="Calibri"/>
              </a:rPr>
              <a:t>vulputate</a:t>
            </a:r>
            <a:r>
              <a:rPr lang="en-US" spc="-15" dirty="0">
                <a:cs typeface="Calibri"/>
              </a:rPr>
              <a:t> </a:t>
            </a:r>
            <a:r>
              <a:rPr lang="en-US" spc="-5" dirty="0">
                <a:cs typeface="Calibri"/>
              </a:rPr>
              <a:t>mi </a:t>
            </a:r>
            <a:r>
              <a:rPr lang="en-US" spc="-10" dirty="0">
                <a:cs typeface="Calibri"/>
              </a:rPr>
              <a:t>sit </a:t>
            </a:r>
            <a:r>
              <a:rPr lang="en-US" spc="-10" dirty="0" err="1">
                <a:cs typeface="Calibri"/>
              </a:rPr>
              <a:t>amet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mauris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commodo</a:t>
            </a:r>
            <a:r>
              <a:rPr lang="en-US" spc="-10" dirty="0">
                <a:cs typeface="Calibri"/>
              </a:rPr>
              <a:t>. </a:t>
            </a:r>
            <a:r>
              <a:rPr lang="en-US" spc="-30" dirty="0" err="1">
                <a:cs typeface="Calibri"/>
              </a:rPr>
              <a:t>Tortor</a:t>
            </a:r>
            <a:r>
              <a:rPr lang="en-US" spc="-30" dirty="0">
                <a:cs typeface="Calibri"/>
              </a:rPr>
              <a:t>  </a:t>
            </a:r>
            <a:r>
              <a:rPr lang="en-US" spc="-15" dirty="0" err="1">
                <a:cs typeface="Calibri"/>
              </a:rPr>
              <a:t>pretium</a:t>
            </a:r>
            <a:r>
              <a:rPr lang="en-US" spc="-15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viverra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suspendisse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potenti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nullam</a:t>
            </a:r>
            <a:r>
              <a:rPr lang="en-US" spc="-10" dirty="0">
                <a:cs typeface="Calibri"/>
              </a:rPr>
              <a:t>. </a:t>
            </a:r>
            <a:r>
              <a:rPr lang="en-US" spc="-5" dirty="0" err="1">
                <a:cs typeface="Calibri"/>
              </a:rPr>
              <a:t>Nec</a:t>
            </a:r>
            <a:r>
              <a:rPr lang="en-US" spc="-5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sagittis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aliquam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malesuada</a:t>
            </a:r>
            <a:r>
              <a:rPr lang="en-US" spc="-10" dirty="0">
                <a:cs typeface="Calibri"/>
              </a:rPr>
              <a:t>  </a:t>
            </a:r>
            <a:r>
              <a:rPr lang="en-US" spc="-10" dirty="0" err="1">
                <a:cs typeface="Calibri"/>
              </a:rPr>
              <a:t>bibendum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arcu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>
                <a:cs typeface="Calibri"/>
              </a:rPr>
              <a:t>vitae </a:t>
            </a:r>
            <a:r>
              <a:rPr lang="en-US" spc="-10" dirty="0" err="1">
                <a:cs typeface="Calibri"/>
              </a:rPr>
              <a:t>elementum</a:t>
            </a:r>
            <a:r>
              <a:rPr lang="en-US" spc="-10" dirty="0">
                <a:cs typeface="Calibri"/>
              </a:rPr>
              <a:t>. </a:t>
            </a:r>
            <a:r>
              <a:rPr lang="en-US" spc="-10" dirty="0" err="1">
                <a:cs typeface="Calibri"/>
              </a:rPr>
              <a:t>Donec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massa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sapien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faucibus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>
                <a:cs typeface="Calibri"/>
              </a:rPr>
              <a:t>et </a:t>
            </a:r>
            <a:r>
              <a:rPr lang="en-US" spc="-15" dirty="0" err="1">
                <a:cs typeface="Calibri"/>
              </a:rPr>
              <a:t>molestie</a:t>
            </a:r>
            <a:r>
              <a:rPr lang="en-US" spc="-15" dirty="0">
                <a:cs typeface="Calibri"/>
              </a:rPr>
              <a:t>  </a:t>
            </a:r>
            <a:r>
              <a:rPr lang="en-US" spc="-5" dirty="0">
                <a:cs typeface="Calibri"/>
              </a:rPr>
              <a:t>ac </a:t>
            </a:r>
            <a:r>
              <a:rPr lang="en-US" spc="-15" dirty="0" err="1">
                <a:cs typeface="Calibri"/>
              </a:rPr>
              <a:t>feugiat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>
                <a:cs typeface="Calibri"/>
              </a:rPr>
              <a:t>sed. </a:t>
            </a:r>
            <a:r>
              <a:rPr lang="en-US" spc="-20" dirty="0" err="1">
                <a:cs typeface="Calibri"/>
              </a:rPr>
              <a:t>Turpis</a:t>
            </a:r>
            <a:r>
              <a:rPr lang="en-US" spc="-2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massa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tincidunt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>
                <a:cs typeface="Calibri"/>
              </a:rPr>
              <a:t>dui </a:t>
            </a:r>
            <a:r>
              <a:rPr lang="en-US" spc="-5" dirty="0" err="1">
                <a:cs typeface="Calibri"/>
              </a:rPr>
              <a:t>ut</a:t>
            </a:r>
            <a:r>
              <a:rPr lang="en-US" spc="-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ornare</a:t>
            </a:r>
            <a:r>
              <a:rPr lang="en-US" spc="-10" dirty="0">
                <a:cs typeface="Calibri"/>
              </a:rPr>
              <a:t>. Nam </a:t>
            </a:r>
            <a:r>
              <a:rPr lang="en-US" spc="-10" dirty="0" err="1">
                <a:cs typeface="Calibri"/>
              </a:rPr>
              <a:t>aliquam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sem</a:t>
            </a:r>
            <a:r>
              <a:rPr lang="en-US" spc="-10" dirty="0">
                <a:cs typeface="Calibri"/>
              </a:rPr>
              <a:t> et  </a:t>
            </a:r>
            <a:r>
              <a:rPr lang="en-US" spc="-15" dirty="0" err="1">
                <a:cs typeface="Calibri"/>
              </a:rPr>
              <a:t>tortor</a:t>
            </a:r>
            <a:r>
              <a:rPr lang="en-US" spc="-15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consequat</a:t>
            </a:r>
            <a:r>
              <a:rPr lang="en-US" spc="-15" dirty="0">
                <a:cs typeface="Calibri"/>
              </a:rPr>
              <a:t> </a:t>
            </a:r>
            <a:r>
              <a:rPr lang="en-US" spc="-5" dirty="0">
                <a:cs typeface="Calibri"/>
              </a:rPr>
              <a:t>id </a:t>
            </a:r>
            <a:r>
              <a:rPr lang="en-US" spc="-10" dirty="0">
                <a:cs typeface="Calibri"/>
              </a:rPr>
              <a:t>porta. </a:t>
            </a:r>
            <a:r>
              <a:rPr lang="en-US" spc="-10" dirty="0" err="1">
                <a:cs typeface="Calibri"/>
              </a:rPr>
              <a:t>Tincidunt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ornare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massa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eget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egestas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purus</a:t>
            </a:r>
            <a:r>
              <a:rPr lang="en-US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viverra</a:t>
            </a:r>
            <a:endParaRPr lang="en-US" dirty="0">
              <a:cs typeface="Calibri"/>
            </a:endParaRPr>
          </a:p>
          <a:p>
            <a:pPr marL="12700" marR="5080">
              <a:lnSpc>
                <a:spcPts val="1250"/>
              </a:lnSpc>
            </a:pPr>
            <a:r>
              <a:rPr lang="en-US" spc="-10" dirty="0" err="1">
                <a:cs typeface="Calibri"/>
              </a:rPr>
              <a:t>accumsan</a:t>
            </a:r>
            <a:r>
              <a:rPr lang="en-US" spc="-10" dirty="0">
                <a:cs typeface="Calibri"/>
              </a:rPr>
              <a:t>. </a:t>
            </a:r>
            <a:r>
              <a:rPr lang="en-US" spc="-15" dirty="0">
                <a:cs typeface="Calibri"/>
              </a:rPr>
              <a:t>Justo </a:t>
            </a:r>
            <a:r>
              <a:rPr lang="en-US" spc="-10" dirty="0" err="1">
                <a:cs typeface="Calibri"/>
              </a:rPr>
              <a:t>donec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enim</a:t>
            </a:r>
            <a:r>
              <a:rPr lang="en-US" spc="-10" dirty="0">
                <a:cs typeface="Calibri"/>
              </a:rPr>
              <a:t> diam </a:t>
            </a:r>
            <a:r>
              <a:rPr lang="en-US" spc="-15" dirty="0" err="1">
                <a:cs typeface="Calibri"/>
              </a:rPr>
              <a:t>vulputate</a:t>
            </a:r>
            <a:r>
              <a:rPr lang="en-US" spc="-15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ut</a:t>
            </a:r>
            <a:r>
              <a:rPr lang="en-US" spc="-5" dirty="0">
                <a:cs typeface="Calibri"/>
              </a:rPr>
              <a:t> </a:t>
            </a:r>
            <a:r>
              <a:rPr lang="en-US" spc="-15" dirty="0">
                <a:cs typeface="Calibri"/>
              </a:rPr>
              <a:t>pharetra </a:t>
            </a:r>
            <a:r>
              <a:rPr lang="en-US" spc="-10" dirty="0">
                <a:cs typeface="Calibri"/>
              </a:rPr>
              <a:t>sit </a:t>
            </a:r>
            <a:r>
              <a:rPr lang="en-US" spc="-10" dirty="0" err="1">
                <a:cs typeface="Calibri"/>
              </a:rPr>
              <a:t>amet</a:t>
            </a:r>
            <a:r>
              <a:rPr lang="en-US" spc="-10" dirty="0">
                <a:cs typeface="Calibri"/>
              </a:rPr>
              <a:t>. </a:t>
            </a:r>
            <a:r>
              <a:rPr lang="en-US" spc="-10" dirty="0" err="1">
                <a:cs typeface="Calibri"/>
              </a:rPr>
              <a:t>Pellentesque</a:t>
            </a:r>
            <a:r>
              <a:rPr lang="en-US" spc="-10" dirty="0">
                <a:cs typeface="Calibri"/>
              </a:rPr>
              <a:t>  pulvinar </a:t>
            </a:r>
            <a:r>
              <a:rPr lang="en-US" spc="-10" dirty="0" err="1">
                <a:cs typeface="Calibri"/>
              </a:rPr>
              <a:t>pellentesque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>
                <a:cs typeface="Calibri"/>
              </a:rPr>
              <a:t>habitant </a:t>
            </a:r>
            <a:r>
              <a:rPr lang="en-US" spc="-10" dirty="0" err="1">
                <a:cs typeface="Calibri"/>
              </a:rPr>
              <a:t>morbi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tristique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senectus</a:t>
            </a:r>
            <a:r>
              <a:rPr lang="en-US" spc="-30" dirty="0">
                <a:cs typeface="Calibri"/>
              </a:rPr>
              <a:t> </a:t>
            </a:r>
            <a:r>
              <a:rPr lang="en-US" spc="-15" dirty="0">
                <a:cs typeface="Calibri"/>
              </a:rPr>
              <a:t>et.</a:t>
            </a:r>
            <a:endParaRPr lang="en-US" dirty="0">
              <a:cs typeface="Calibri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2AD1E57-E682-4B17-9CCD-85C5827447F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652456" y="3504143"/>
            <a:ext cx="4446430" cy="307777"/>
          </a:xfrm>
        </p:spPr>
        <p:txBody>
          <a:bodyPr/>
          <a:lstStyle/>
          <a:p>
            <a:r>
              <a:rPr lang="en-US" spc="-25" dirty="0">
                <a:solidFill>
                  <a:srgbClr val="D9252B"/>
                </a:solidFill>
                <a:cs typeface="Calibri"/>
              </a:rPr>
              <a:t>Testimonies</a:t>
            </a:r>
            <a:endParaRPr lang="en-US" dirty="0">
              <a:cs typeface="Calibri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34A16DC-C4F7-42D6-8195-FECCFF9A0BD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648066" y="6698359"/>
            <a:ext cx="4446429" cy="2218556"/>
          </a:xfrm>
        </p:spPr>
        <p:txBody>
          <a:bodyPr/>
          <a:lstStyle/>
          <a:p>
            <a:pPr marL="12700" marR="85090">
              <a:lnSpc>
                <a:spcPts val="1250"/>
              </a:lnSpc>
              <a:spcBef>
                <a:spcPts val="925"/>
              </a:spcBef>
            </a:pPr>
            <a:r>
              <a:rPr lang="en-US" spc="-10" dirty="0" err="1">
                <a:cs typeface="Calibri"/>
              </a:rPr>
              <a:t>Tincidunt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ornare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massa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eget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egestas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purus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viverra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accumsan</a:t>
            </a:r>
            <a:r>
              <a:rPr lang="en-US" spc="-10" dirty="0">
                <a:cs typeface="Calibri"/>
              </a:rPr>
              <a:t>. </a:t>
            </a:r>
            <a:r>
              <a:rPr lang="en-US" spc="-5" dirty="0" err="1">
                <a:cs typeface="Calibri"/>
              </a:rPr>
              <a:t>Ultrices</a:t>
            </a:r>
            <a:r>
              <a:rPr lang="en-US" spc="-5" dirty="0">
                <a:cs typeface="Calibri"/>
              </a:rPr>
              <a:t> </a:t>
            </a:r>
            <a:r>
              <a:rPr lang="en-US" spc="-10" dirty="0">
                <a:cs typeface="Calibri"/>
              </a:rPr>
              <a:t>mi  tempus </a:t>
            </a:r>
            <a:r>
              <a:rPr lang="en-US" spc="-15" dirty="0" err="1">
                <a:cs typeface="Calibri"/>
              </a:rPr>
              <a:t>imperdiet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nulla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malesuada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pellentesque</a:t>
            </a:r>
            <a:r>
              <a:rPr lang="en-US" spc="-10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elit</a:t>
            </a:r>
            <a:r>
              <a:rPr lang="en-US" spc="-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eget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>
                <a:cs typeface="Calibri"/>
              </a:rPr>
              <a:t>gravida. </a:t>
            </a:r>
            <a:r>
              <a:rPr lang="en-US" spc="-15" dirty="0" err="1">
                <a:cs typeface="Calibri"/>
              </a:rPr>
              <a:t>Vulputate</a:t>
            </a:r>
            <a:r>
              <a:rPr lang="en-US" spc="-15" dirty="0">
                <a:cs typeface="Calibri"/>
              </a:rPr>
              <a:t>  </a:t>
            </a:r>
            <a:r>
              <a:rPr lang="en-US" spc="-10" dirty="0" err="1">
                <a:cs typeface="Calibri"/>
              </a:rPr>
              <a:t>odio</a:t>
            </a:r>
            <a:r>
              <a:rPr lang="en-US" spc="-10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ut</a:t>
            </a:r>
            <a:r>
              <a:rPr lang="en-US" spc="-5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enim</a:t>
            </a:r>
            <a:r>
              <a:rPr lang="en-US" spc="-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blandit</a:t>
            </a:r>
            <a:r>
              <a:rPr lang="en-US" spc="-10" dirty="0">
                <a:cs typeface="Calibri"/>
              </a:rPr>
              <a:t>. </a:t>
            </a:r>
            <a:r>
              <a:rPr lang="en-US" spc="-15" dirty="0">
                <a:cs typeface="Calibri"/>
              </a:rPr>
              <a:t>Gravida </a:t>
            </a:r>
            <a:r>
              <a:rPr lang="en-US" spc="-10" dirty="0">
                <a:cs typeface="Calibri"/>
              </a:rPr>
              <a:t>dictum </a:t>
            </a:r>
            <a:r>
              <a:rPr lang="en-US" spc="-10" dirty="0" err="1">
                <a:cs typeface="Calibri"/>
              </a:rPr>
              <a:t>fusce</a:t>
            </a:r>
            <a:r>
              <a:rPr lang="en-US" spc="-10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ut</a:t>
            </a:r>
            <a:r>
              <a:rPr lang="en-US" spc="-5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placerat</a:t>
            </a:r>
            <a:r>
              <a:rPr lang="en-US" spc="-15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orci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nulla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pellentesque</a:t>
            </a:r>
            <a:r>
              <a:rPr lang="en-US" spc="-15" dirty="0">
                <a:cs typeface="Calibri"/>
              </a:rPr>
              <a:t>  </a:t>
            </a:r>
            <a:r>
              <a:rPr lang="en-US" spc="-10" dirty="0" err="1">
                <a:cs typeface="Calibri"/>
              </a:rPr>
              <a:t>dignissim</a:t>
            </a:r>
            <a:r>
              <a:rPr lang="en-US" spc="-10" dirty="0">
                <a:cs typeface="Calibri"/>
              </a:rPr>
              <a:t>. </a:t>
            </a:r>
            <a:r>
              <a:rPr lang="en-US" spc="-15" dirty="0" err="1">
                <a:cs typeface="Calibri"/>
              </a:rPr>
              <a:t>Egestas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congue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quisque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egestas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>
                <a:cs typeface="Calibri"/>
              </a:rPr>
              <a:t>diam </a:t>
            </a:r>
            <a:r>
              <a:rPr lang="en-US" spc="-5" dirty="0">
                <a:cs typeface="Calibri"/>
              </a:rPr>
              <a:t>in </a:t>
            </a:r>
            <a:r>
              <a:rPr lang="en-US" spc="-15" dirty="0" err="1">
                <a:cs typeface="Calibri"/>
              </a:rPr>
              <a:t>arcu</a:t>
            </a:r>
            <a:r>
              <a:rPr lang="en-US" spc="-15" dirty="0">
                <a:cs typeface="Calibri"/>
              </a:rPr>
              <a:t> cursus </a:t>
            </a:r>
            <a:r>
              <a:rPr lang="en-US" spc="-5" dirty="0" err="1">
                <a:cs typeface="Calibri"/>
              </a:rPr>
              <a:t>euismod</a:t>
            </a:r>
            <a:r>
              <a:rPr lang="en-US" spc="-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quis</a:t>
            </a:r>
            <a:r>
              <a:rPr lang="en-US" spc="-10" dirty="0">
                <a:cs typeface="Calibri"/>
              </a:rPr>
              <a:t>.  </a:t>
            </a:r>
            <a:r>
              <a:rPr lang="en-US" spc="-5" dirty="0" err="1">
                <a:cs typeface="Calibri"/>
              </a:rPr>
              <a:t>Aliquam</a:t>
            </a:r>
            <a:r>
              <a:rPr lang="en-US" spc="-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nulla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facilisi</a:t>
            </a:r>
            <a:r>
              <a:rPr lang="en-US" spc="-15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cras</a:t>
            </a:r>
            <a:r>
              <a:rPr lang="en-US" spc="-15" dirty="0">
                <a:cs typeface="Calibri"/>
              </a:rPr>
              <a:t> fermentum </a:t>
            </a:r>
            <a:r>
              <a:rPr lang="en-US" spc="-10" dirty="0" err="1">
                <a:cs typeface="Calibri"/>
              </a:rPr>
              <a:t>odio</a:t>
            </a:r>
            <a:r>
              <a:rPr lang="en-US" spc="-10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eu</a:t>
            </a:r>
            <a:r>
              <a:rPr lang="en-US" spc="-5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feugiat</a:t>
            </a:r>
            <a:r>
              <a:rPr lang="en-US" spc="-15" dirty="0">
                <a:cs typeface="Calibri"/>
              </a:rPr>
              <a:t>. </a:t>
            </a:r>
            <a:r>
              <a:rPr lang="en-US" spc="-10" dirty="0">
                <a:cs typeface="Calibri"/>
              </a:rPr>
              <a:t>Et </a:t>
            </a:r>
            <a:r>
              <a:rPr lang="en-US" spc="-10" dirty="0" err="1">
                <a:cs typeface="Calibri"/>
              </a:rPr>
              <a:t>netus</a:t>
            </a:r>
            <a:r>
              <a:rPr lang="en-US" spc="-10" dirty="0">
                <a:cs typeface="Calibri"/>
              </a:rPr>
              <a:t> et </a:t>
            </a:r>
            <a:r>
              <a:rPr lang="en-US" spc="-10" dirty="0" err="1">
                <a:cs typeface="Calibri"/>
              </a:rPr>
              <a:t>malesuada</a:t>
            </a:r>
            <a:r>
              <a:rPr lang="en-US" spc="-10" dirty="0">
                <a:cs typeface="Calibri"/>
              </a:rPr>
              <a:t>  </a:t>
            </a:r>
            <a:r>
              <a:rPr lang="en-US" spc="-15" dirty="0">
                <a:cs typeface="Calibri"/>
              </a:rPr>
              <a:t>fames </a:t>
            </a:r>
            <a:r>
              <a:rPr lang="en-US" spc="-5" dirty="0">
                <a:cs typeface="Calibri"/>
              </a:rPr>
              <a:t>ac </a:t>
            </a:r>
            <a:r>
              <a:rPr lang="en-US" spc="-10" dirty="0" err="1">
                <a:cs typeface="Calibri"/>
              </a:rPr>
              <a:t>turpis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egestas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maecenas</a:t>
            </a:r>
            <a:r>
              <a:rPr lang="en-US" spc="-10" dirty="0">
                <a:cs typeface="Calibri"/>
              </a:rPr>
              <a:t>. </a:t>
            </a:r>
            <a:r>
              <a:rPr lang="en-US" spc="-15" dirty="0" err="1">
                <a:cs typeface="Calibri"/>
              </a:rPr>
              <a:t>Eget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nunc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scelerisque</a:t>
            </a:r>
            <a:r>
              <a:rPr lang="en-US" spc="-10" dirty="0">
                <a:cs typeface="Calibri"/>
              </a:rPr>
              <a:t>. </a:t>
            </a:r>
            <a:r>
              <a:rPr lang="en-US" spc="-15" dirty="0">
                <a:cs typeface="Calibri"/>
              </a:rPr>
              <a:t>Platea </a:t>
            </a:r>
            <a:r>
              <a:rPr lang="en-US" spc="-10" dirty="0" err="1">
                <a:cs typeface="Calibri"/>
              </a:rPr>
              <a:t>dictumst</a:t>
            </a:r>
            <a:r>
              <a:rPr lang="en-US" spc="-10" dirty="0">
                <a:cs typeface="Calibri"/>
              </a:rPr>
              <a:t>  </a:t>
            </a:r>
            <a:r>
              <a:rPr lang="en-US" spc="-10" dirty="0" err="1">
                <a:cs typeface="Calibri"/>
              </a:rPr>
              <a:t>quisque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sagittis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purus</a:t>
            </a:r>
            <a:r>
              <a:rPr lang="en-US" spc="-10" dirty="0">
                <a:cs typeface="Calibri"/>
              </a:rPr>
              <a:t> sit. </a:t>
            </a:r>
            <a:r>
              <a:rPr lang="en-US" spc="-10" dirty="0" err="1">
                <a:cs typeface="Calibri"/>
              </a:rPr>
              <a:t>Pellentesque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nec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nam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aliquam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sem</a:t>
            </a:r>
            <a:r>
              <a:rPr lang="en-US" spc="-10" dirty="0">
                <a:cs typeface="Calibri"/>
              </a:rPr>
              <a:t> et. </a:t>
            </a:r>
            <a:r>
              <a:rPr lang="en-US" spc="-10" dirty="0" err="1">
                <a:cs typeface="Calibri"/>
              </a:rPr>
              <a:t>Risus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viverra</a:t>
            </a:r>
            <a:r>
              <a:rPr lang="en-US" spc="-15" dirty="0">
                <a:cs typeface="Calibri"/>
              </a:rPr>
              <a:t>  </a:t>
            </a:r>
            <a:r>
              <a:rPr lang="en-US" spc="-10" dirty="0" err="1">
                <a:cs typeface="Calibri"/>
              </a:rPr>
              <a:t>adipiscing</a:t>
            </a:r>
            <a:r>
              <a:rPr lang="en-US" spc="-10" dirty="0">
                <a:cs typeface="Calibri"/>
              </a:rPr>
              <a:t> at </a:t>
            </a:r>
            <a:r>
              <a:rPr lang="en-US" spc="-5" dirty="0">
                <a:cs typeface="Calibri"/>
              </a:rPr>
              <a:t>in </a:t>
            </a:r>
            <a:r>
              <a:rPr lang="en-US" spc="-10" dirty="0" err="1">
                <a:cs typeface="Calibri"/>
              </a:rPr>
              <a:t>tellus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>
                <a:cs typeface="Calibri"/>
              </a:rPr>
              <a:t>integer </a:t>
            </a:r>
            <a:r>
              <a:rPr lang="en-US" spc="-15" dirty="0" err="1">
                <a:cs typeface="Calibri"/>
              </a:rPr>
              <a:t>feugiat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scelerisque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varius</a:t>
            </a:r>
            <a:r>
              <a:rPr lang="en-US" spc="-15" dirty="0">
                <a:cs typeface="Calibri"/>
              </a:rPr>
              <a:t>. </a:t>
            </a:r>
            <a:r>
              <a:rPr lang="en-US" spc="-15" dirty="0" err="1">
                <a:cs typeface="Calibri"/>
              </a:rPr>
              <a:t>Etiam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>
                <a:cs typeface="Calibri"/>
              </a:rPr>
              <a:t>non</a:t>
            </a:r>
            <a:r>
              <a:rPr lang="en-US" spc="-2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quam</a:t>
            </a:r>
            <a:endParaRPr lang="en-US" dirty="0">
              <a:cs typeface="Calibri"/>
            </a:endParaRPr>
          </a:p>
          <a:p>
            <a:pPr marL="12700" marR="178435">
              <a:lnSpc>
                <a:spcPts val="1250"/>
              </a:lnSpc>
            </a:pPr>
            <a:r>
              <a:rPr lang="en-US" spc="-10" dirty="0" err="1">
                <a:cs typeface="Calibri"/>
              </a:rPr>
              <a:t>lacus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suspendisse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faucibus</a:t>
            </a:r>
            <a:r>
              <a:rPr lang="en-US" spc="-15" dirty="0">
                <a:cs typeface="Calibri"/>
              </a:rPr>
              <a:t>. </a:t>
            </a:r>
            <a:r>
              <a:rPr lang="en-US" spc="-10" dirty="0">
                <a:cs typeface="Calibri"/>
              </a:rPr>
              <a:t>Diam </a:t>
            </a:r>
            <a:r>
              <a:rPr lang="en-US" spc="-10" dirty="0" err="1">
                <a:cs typeface="Calibri"/>
              </a:rPr>
              <a:t>quis</a:t>
            </a:r>
            <a:r>
              <a:rPr lang="en-US" spc="-10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enim</a:t>
            </a:r>
            <a:r>
              <a:rPr lang="en-US" spc="-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lobortis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scelerisque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>
                <a:cs typeface="Calibri"/>
              </a:rPr>
              <a:t>fermentum.  </a:t>
            </a:r>
            <a:r>
              <a:rPr lang="en-US" spc="-5" dirty="0" err="1">
                <a:cs typeface="Calibri"/>
              </a:rPr>
              <a:t>Adipiscing</a:t>
            </a:r>
            <a:r>
              <a:rPr lang="en-US" spc="-5" dirty="0">
                <a:cs typeface="Calibri"/>
              </a:rPr>
              <a:t> </a:t>
            </a:r>
            <a:r>
              <a:rPr lang="en-US" spc="-10" dirty="0">
                <a:cs typeface="Calibri"/>
              </a:rPr>
              <a:t>at </a:t>
            </a:r>
            <a:r>
              <a:rPr lang="en-US" spc="-5" dirty="0">
                <a:cs typeface="Calibri"/>
              </a:rPr>
              <a:t>in </a:t>
            </a:r>
            <a:r>
              <a:rPr lang="en-US" spc="-10" dirty="0" err="1">
                <a:cs typeface="Calibri"/>
              </a:rPr>
              <a:t>tellus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>
                <a:cs typeface="Calibri"/>
              </a:rPr>
              <a:t>integer </a:t>
            </a:r>
            <a:r>
              <a:rPr lang="en-US" spc="-15" dirty="0" err="1">
                <a:cs typeface="Calibri"/>
              </a:rPr>
              <a:t>feugiat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scelerisque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varius</a:t>
            </a:r>
            <a:r>
              <a:rPr lang="en-US" spc="-15" dirty="0">
                <a:cs typeface="Calibri"/>
              </a:rPr>
              <a:t>. </a:t>
            </a:r>
            <a:r>
              <a:rPr lang="en-US" spc="-15" dirty="0" err="1">
                <a:cs typeface="Calibri"/>
              </a:rPr>
              <a:t>Viverra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>
                <a:cs typeface="Calibri"/>
              </a:rPr>
              <a:t>ipsum </a:t>
            </a:r>
            <a:r>
              <a:rPr lang="en-US" spc="-10" dirty="0" err="1">
                <a:cs typeface="Calibri"/>
              </a:rPr>
              <a:t>nunc</a:t>
            </a:r>
            <a:r>
              <a:rPr lang="en-US" spc="-10" dirty="0">
                <a:cs typeface="Calibri"/>
              </a:rPr>
              <a:t>  </a:t>
            </a:r>
            <a:r>
              <a:rPr lang="en-US" spc="-10" dirty="0" err="1">
                <a:cs typeface="Calibri"/>
              </a:rPr>
              <a:t>aliquet</a:t>
            </a:r>
            <a:r>
              <a:rPr lang="en-US" spc="-10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bibendum</a:t>
            </a:r>
            <a:r>
              <a:rPr lang="en-US" spc="-10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enim</a:t>
            </a:r>
            <a:r>
              <a:rPr lang="en-US" spc="-5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facilisis</a:t>
            </a:r>
            <a:r>
              <a:rPr lang="en-US" spc="-15" dirty="0">
                <a:cs typeface="Calibri"/>
              </a:rPr>
              <a:t> gravida </a:t>
            </a:r>
            <a:r>
              <a:rPr lang="en-US" spc="-10" dirty="0" err="1">
                <a:cs typeface="Calibri"/>
              </a:rPr>
              <a:t>neque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>
                <a:cs typeface="Calibri"/>
              </a:rPr>
              <a:t>convallis. Justo </a:t>
            </a:r>
            <a:r>
              <a:rPr lang="en-US" spc="-10" dirty="0" err="1">
                <a:cs typeface="Calibri"/>
              </a:rPr>
              <a:t>donec</a:t>
            </a:r>
            <a:r>
              <a:rPr lang="en-US" spc="-10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enim</a:t>
            </a:r>
            <a:r>
              <a:rPr lang="en-US" spc="-5" dirty="0">
                <a:cs typeface="Calibri"/>
              </a:rPr>
              <a:t>  </a:t>
            </a:r>
            <a:r>
              <a:rPr lang="en-US" spc="-10" dirty="0">
                <a:cs typeface="Calibri"/>
              </a:rPr>
              <a:t>diam </a:t>
            </a:r>
            <a:r>
              <a:rPr lang="en-US" spc="-15" dirty="0" err="1">
                <a:cs typeface="Calibri"/>
              </a:rPr>
              <a:t>vulputate</a:t>
            </a:r>
            <a:r>
              <a:rPr lang="en-US" spc="-15" dirty="0">
                <a:cs typeface="Calibri"/>
              </a:rPr>
              <a:t> </a:t>
            </a:r>
            <a:r>
              <a:rPr lang="en-US" spc="-5" dirty="0" err="1">
                <a:cs typeface="Calibri"/>
              </a:rPr>
              <a:t>ut</a:t>
            </a:r>
            <a:r>
              <a:rPr lang="en-US" spc="-5" dirty="0">
                <a:cs typeface="Calibri"/>
              </a:rPr>
              <a:t> </a:t>
            </a:r>
            <a:r>
              <a:rPr lang="en-US" spc="-15" dirty="0">
                <a:cs typeface="Calibri"/>
              </a:rPr>
              <a:t>pharetra </a:t>
            </a:r>
            <a:r>
              <a:rPr lang="en-US" spc="-10" dirty="0">
                <a:cs typeface="Calibri"/>
              </a:rPr>
              <a:t>sit </a:t>
            </a:r>
            <a:r>
              <a:rPr lang="en-US" spc="-10" dirty="0" err="1">
                <a:cs typeface="Calibri"/>
              </a:rPr>
              <a:t>amet</a:t>
            </a:r>
            <a:r>
              <a:rPr lang="en-US" spc="-10" dirty="0">
                <a:cs typeface="Calibri"/>
              </a:rPr>
              <a:t>. </a:t>
            </a:r>
            <a:r>
              <a:rPr lang="en-US" spc="-15" dirty="0" err="1">
                <a:cs typeface="Calibri"/>
              </a:rPr>
              <a:t>Pellentesque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>
                <a:cs typeface="Calibri"/>
              </a:rPr>
              <a:t>pulvinar </a:t>
            </a:r>
            <a:r>
              <a:rPr lang="en-US" spc="-15" dirty="0" err="1">
                <a:cs typeface="Calibri"/>
              </a:rPr>
              <a:t>pellentesque</a:t>
            </a:r>
            <a:r>
              <a:rPr lang="en-US" spc="-15" dirty="0">
                <a:cs typeface="Calibri"/>
              </a:rPr>
              <a:t>  habitant </a:t>
            </a:r>
            <a:r>
              <a:rPr lang="en-US" spc="-10" dirty="0" err="1">
                <a:cs typeface="Calibri"/>
              </a:rPr>
              <a:t>morbi</a:t>
            </a:r>
            <a:r>
              <a:rPr lang="en-US" spc="-10" dirty="0">
                <a:cs typeface="Calibri"/>
              </a:rPr>
              <a:t> </a:t>
            </a:r>
            <a:r>
              <a:rPr lang="en-US" spc="-15" dirty="0" err="1">
                <a:cs typeface="Calibri"/>
              </a:rPr>
              <a:t>tristique</a:t>
            </a:r>
            <a:r>
              <a:rPr lang="en-US" spc="-15" dirty="0">
                <a:cs typeface="Calibri"/>
              </a:rPr>
              <a:t> </a:t>
            </a:r>
            <a:r>
              <a:rPr lang="en-US" spc="-10" dirty="0" err="1">
                <a:cs typeface="Calibri"/>
              </a:rPr>
              <a:t>senectus</a:t>
            </a:r>
            <a:r>
              <a:rPr lang="en-US" spc="-25" dirty="0">
                <a:cs typeface="Calibri"/>
              </a:rPr>
              <a:t> </a:t>
            </a:r>
            <a:r>
              <a:rPr lang="en-US" spc="-15" dirty="0">
                <a:cs typeface="Calibri"/>
              </a:rPr>
              <a:t>et.</a:t>
            </a:r>
            <a:endParaRPr lang="en-US" dirty="0">
              <a:cs typeface="Calibri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18AEEA2-9204-4D44-9790-C06087B3001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648066" y="6283904"/>
            <a:ext cx="4446430" cy="307777"/>
          </a:xfrm>
        </p:spPr>
        <p:txBody>
          <a:bodyPr/>
          <a:lstStyle/>
          <a:p>
            <a:r>
              <a:rPr lang="en-US" dirty="0">
                <a:solidFill>
                  <a:srgbClr val="D9252B"/>
                </a:solidFill>
                <a:cs typeface="Calibri"/>
              </a:rPr>
              <a:t>Lessons</a:t>
            </a:r>
            <a:r>
              <a:rPr lang="en-US" spc="-5" dirty="0">
                <a:solidFill>
                  <a:srgbClr val="D9252B"/>
                </a:solidFill>
                <a:cs typeface="Calibri"/>
              </a:rPr>
              <a:t> </a:t>
            </a:r>
            <a:r>
              <a:rPr lang="en-US" dirty="0">
                <a:solidFill>
                  <a:srgbClr val="D9252B"/>
                </a:solidFill>
                <a:cs typeface="Calibri"/>
              </a:rPr>
              <a:t>learned</a:t>
            </a:r>
            <a:endParaRPr lang="en-US" dirty="0">
              <a:cs typeface="Calibri"/>
            </a:endParaRPr>
          </a:p>
        </p:txBody>
      </p:sp>
      <p:pic>
        <p:nvPicPr>
          <p:cNvPr id="13" name="Picture Placeholder 12">
            <a:extLst>
              <a:ext uri="{FF2B5EF4-FFF2-40B4-BE49-F238E27FC236}">
                <a16:creationId xmlns:a16="http://schemas.microsoft.com/office/drawing/2014/main" id="{ADDBA93E-9D75-4946-BDCE-79A4A021E9D8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" r="775"/>
          <a:stretch>
            <a:fillRect/>
          </a:stretch>
        </p:blipFill>
        <p:spPr/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DAB86F0B-6D6C-4031-9424-FEF5B6CCED1C}"/>
              </a:ext>
            </a:extLst>
          </p:cNvPr>
          <p:cNvGrpSpPr/>
          <p:nvPr/>
        </p:nvGrpSpPr>
        <p:grpSpPr>
          <a:xfrm>
            <a:off x="2615003" y="9395648"/>
            <a:ext cx="948055" cy="471805"/>
            <a:chOff x="2615003" y="9395648"/>
            <a:chExt cx="948055" cy="471805"/>
          </a:xfrm>
        </p:grpSpPr>
        <p:sp>
          <p:nvSpPr>
            <p:cNvPr id="19" name="bk object 35">
              <a:extLst>
                <a:ext uri="{FF2B5EF4-FFF2-40B4-BE49-F238E27FC236}">
                  <a16:creationId xmlns:a16="http://schemas.microsoft.com/office/drawing/2014/main" id="{2546C76C-A91B-4F10-9D12-A216A7B02AE5}"/>
                </a:ext>
              </a:extLst>
            </p:cNvPr>
            <p:cNvSpPr/>
            <p:nvPr/>
          </p:nvSpPr>
          <p:spPr>
            <a:xfrm>
              <a:off x="2615003" y="9395648"/>
              <a:ext cx="948055" cy="471805"/>
            </a:xfrm>
            <a:custGeom>
              <a:avLst/>
              <a:gdLst/>
              <a:ahLst/>
              <a:cxnLst/>
              <a:rect l="l" t="t" r="r" b="b"/>
              <a:pathLst>
                <a:path w="948054" h="471804">
                  <a:moveTo>
                    <a:pt x="875995" y="0"/>
                  </a:moveTo>
                  <a:lnTo>
                    <a:pt x="71996" y="0"/>
                  </a:lnTo>
                  <a:lnTo>
                    <a:pt x="30373" y="1124"/>
                  </a:lnTo>
                  <a:lnTo>
                    <a:pt x="8999" y="8999"/>
                  </a:lnTo>
                  <a:lnTo>
                    <a:pt x="1124" y="30373"/>
                  </a:lnTo>
                  <a:lnTo>
                    <a:pt x="0" y="71996"/>
                  </a:lnTo>
                  <a:lnTo>
                    <a:pt x="0" y="399732"/>
                  </a:lnTo>
                  <a:lnTo>
                    <a:pt x="1124" y="441355"/>
                  </a:lnTo>
                  <a:lnTo>
                    <a:pt x="8999" y="462729"/>
                  </a:lnTo>
                  <a:lnTo>
                    <a:pt x="30373" y="470603"/>
                  </a:lnTo>
                  <a:lnTo>
                    <a:pt x="71996" y="471728"/>
                  </a:lnTo>
                  <a:lnTo>
                    <a:pt x="875995" y="471728"/>
                  </a:lnTo>
                  <a:lnTo>
                    <a:pt x="917618" y="470603"/>
                  </a:lnTo>
                  <a:lnTo>
                    <a:pt x="938991" y="462729"/>
                  </a:lnTo>
                  <a:lnTo>
                    <a:pt x="946866" y="441355"/>
                  </a:lnTo>
                  <a:lnTo>
                    <a:pt x="947991" y="399732"/>
                  </a:lnTo>
                  <a:lnTo>
                    <a:pt x="947991" y="71996"/>
                  </a:lnTo>
                  <a:lnTo>
                    <a:pt x="946866" y="30373"/>
                  </a:lnTo>
                  <a:lnTo>
                    <a:pt x="938991" y="8999"/>
                  </a:lnTo>
                  <a:lnTo>
                    <a:pt x="917618" y="1124"/>
                  </a:lnTo>
                  <a:lnTo>
                    <a:pt x="875995" y="0"/>
                  </a:lnTo>
                  <a:close/>
                </a:path>
              </a:pathLst>
            </a:custGeom>
            <a:solidFill>
              <a:srgbClr val="FFFFFF">
                <a:alpha val="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">
              <a:extLst>
                <a:ext uri="{FF2B5EF4-FFF2-40B4-BE49-F238E27FC236}">
                  <a16:creationId xmlns:a16="http://schemas.microsoft.com/office/drawing/2014/main" id="{49157E19-9D9B-48E1-951E-DA7DB4411228}"/>
                </a:ext>
              </a:extLst>
            </p:cNvPr>
            <p:cNvSpPr txBox="1"/>
            <p:nvPr/>
          </p:nvSpPr>
          <p:spPr>
            <a:xfrm>
              <a:off x="2755060" y="9547692"/>
              <a:ext cx="669290" cy="27186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pt-BR" sz="800" dirty="0">
                  <a:solidFill>
                    <a:srgbClr val="FFFFFF"/>
                  </a:solidFill>
                  <a:latin typeface="Calibri"/>
                  <a:cs typeface="Calibri"/>
                </a:rPr>
                <a:t>Logo</a:t>
              </a:r>
            </a:p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800" dirty="0">
                  <a:solidFill>
                    <a:srgbClr val="FFFFFF"/>
                  </a:solidFill>
                  <a:latin typeface="Calibri"/>
                  <a:cs typeface="Calibri"/>
                </a:rPr>
                <a:t>Grantee/Donor</a:t>
              </a:r>
              <a:endParaRPr sz="800" dirty="0">
                <a:latin typeface="Calibri"/>
                <a:cs typeface="Calibri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621EF26-F055-4098-AC3F-D288DCDC675A}"/>
              </a:ext>
            </a:extLst>
          </p:cNvPr>
          <p:cNvGrpSpPr/>
          <p:nvPr/>
        </p:nvGrpSpPr>
        <p:grpSpPr>
          <a:xfrm>
            <a:off x="1550503" y="9395648"/>
            <a:ext cx="948055" cy="471805"/>
            <a:chOff x="1550503" y="9395648"/>
            <a:chExt cx="948055" cy="471805"/>
          </a:xfrm>
        </p:grpSpPr>
        <p:sp>
          <p:nvSpPr>
            <p:cNvPr id="22" name="object 3">
              <a:extLst>
                <a:ext uri="{FF2B5EF4-FFF2-40B4-BE49-F238E27FC236}">
                  <a16:creationId xmlns:a16="http://schemas.microsoft.com/office/drawing/2014/main" id="{9915FEE1-74D5-4D44-AA31-9067CF411E3B}"/>
                </a:ext>
              </a:extLst>
            </p:cNvPr>
            <p:cNvSpPr/>
            <p:nvPr/>
          </p:nvSpPr>
          <p:spPr>
            <a:xfrm>
              <a:off x="1550503" y="9395648"/>
              <a:ext cx="948055" cy="471805"/>
            </a:xfrm>
            <a:custGeom>
              <a:avLst/>
              <a:gdLst/>
              <a:ahLst/>
              <a:cxnLst/>
              <a:rect l="l" t="t" r="r" b="b"/>
              <a:pathLst>
                <a:path w="948055" h="471804">
                  <a:moveTo>
                    <a:pt x="875995" y="0"/>
                  </a:moveTo>
                  <a:lnTo>
                    <a:pt x="71996" y="0"/>
                  </a:lnTo>
                  <a:lnTo>
                    <a:pt x="30373" y="1124"/>
                  </a:lnTo>
                  <a:lnTo>
                    <a:pt x="8999" y="8999"/>
                  </a:lnTo>
                  <a:lnTo>
                    <a:pt x="1124" y="30373"/>
                  </a:lnTo>
                  <a:lnTo>
                    <a:pt x="0" y="71996"/>
                  </a:lnTo>
                  <a:lnTo>
                    <a:pt x="0" y="399732"/>
                  </a:lnTo>
                  <a:lnTo>
                    <a:pt x="1124" y="441355"/>
                  </a:lnTo>
                  <a:lnTo>
                    <a:pt x="8999" y="462729"/>
                  </a:lnTo>
                  <a:lnTo>
                    <a:pt x="30373" y="470603"/>
                  </a:lnTo>
                  <a:lnTo>
                    <a:pt x="71996" y="471728"/>
                  </a:lnTo>
                  <a:lnTo>
                    <a:pt x="875995" y="471728"/>
                  </a:lnTo>
                  <a:lnTo>
                    <a:pt x="917618" y="470603"/>
                  </a:lnTo>
                  <a:lnTo>
                    <a:pt x="938991" y="462729"/>
                  </a:lnTo>
                  <a:lnTo>
                    <a:pt x="946866" y="441355"/>
                  </a:lnTo>
                  <a:lnTo>
                    <a:pt x="947991" y="399732"/>
                  </a:lnTo>
                  <a:lnTo>
                    <a:pt x="947991" y="71996"/>
                  </a:lnTo>
                  <a:lnTo>
                    <a:pt x="946866" y="30373"/>
                  </a:lnTo>
                  <a:lnTo>
                    <a:pt x="938991" y="8999"/>
                  </a:lnTo>
                  <a:lnTo>
                    <a:pt x="917618" y="1124"/>
                  </a:lnTo>
                  <a:lnTo>
                    <a:pt x="875995" y="0"/>
                  </a:lnTo>
                  <a:close/>
                </a:path>
              </a:pathLst>
            </a:custGeom>
            <a:solidFill>
              <a:srgbClr val="FFFFFF">
                <a:alpha val="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4">
              <a:extLst>
                <a:ext uri="{FF2B5EF4-FFF2-40B4-BE49-F238E27FC236}">
                  <a16:creationId xmlns:a16="http://schemas.microsoft.com/office/drawing/2014/main" id="{9AB90201-4122-469E-9E29-1A901785C863}"/>
                </a:ext>
              </a:extLst>
            </p:cNvPr>
            <p:cNvSpPr txBox="1"/>
            <p:nvPr/>
          </p:nvSpPr>
          <p:spPr>
            <a:xfrm>
              <a:off x="1690560" y="9547692"/>
              <a:ext cx="669290" cy="27186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pt-BR" sz="800" dirty="0">
                  <a:solidFill>
                    <a:srgbClr val="FFFFFF"/>
                  </a:solidFill>
                  <a:latin typeface="Calibri"/>
                  <a:cs typeface="Calibri"/>
                </a:rPr>
                <a:t>Logo</a:t>
              </a:r>
            </a:p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800" dirty="0">
                  <a:solidFill>
                    <a:srgbClr val="FFFFFF"/>
                  </a:solidFill>
                  <a:latin typeface="Calibri"/>
                  <a:cs typeface="Calibri"/>
                </a:rPr>
                <a:t>Grantee/Donor</a:t>
              </a:r>
              <a:endParaRPr sz="800" dirty="0">
                <a:latin typeface="Calibri"/>
                <a:cs typeface="Calibri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3F566DE-349A-4D43-95E7-C14947E2C18C}"/>
              </a:ext>
            </a:extLst>
          </p:cNvPr>
          <p:cNvGrpSpPr/>
          <p:nvPr/>
        </p:nvGrpSpPr>
        <p:grpSpPr>
          <a:xfrm>
            <a:off x="486003" y="9395648"/>
            <a:ext cx="948055" cy="471805"/>
            <a:chOff x="486003" y="9395648"/>
            <a:chExt cx="948055" cy="471805"/>
          </a:xfrm>
        </p:grpSpPr>
        <p:sp>
          <p:nvSpPr>
            <p:cNvPr id="25" name="object 5">
              <a:extLst>
                <a:ext uri="{FF2B5EF4-FFF2-40B4-BE49-F238E27FC236}">
                  <a16:creationId xmlns:a16="http://schemas.microsoft.com/office/drawing/2014/main" id="{9713E4BD-3072-4188-988B-F410C3571452}"/>
                </a:ext>
              </a:extLst>
            </p:cNvPr>
            <p:cNvSpPr/>
            <p:nvPr/>
          </p:nvSpPr>
          <p:spPr>
            <a:xfrm>
              <a:off x="486003" y="9395648"/>
              <a:ext cx="948055" cy="471805"/>
            </a:xfrm>
            <a:custGeom>
              <a:avLst/>
              <a:gdLst/>
              <a:ahLst/>
              <a:cxnLst/>
              <a:rect l="l" t="t" r="r" b="b"/>
              <a:pathLst>
                <a:path w="948055" h="471804">
                  <a:moveTo>
                    <a:pt x="875995" y="0"/>
                  </a:moveTo>
                  <a:lnTo>
                    <a:pt x="71996" y="0"/>
                  </a:lnTo>
                  <a:lnTo>
                    <a:pt x="30373" y="1124"/>
                  </a:lnTo>
                  <a:lnTo>
                    <a:pt x="8999" y="8999"/>
                  </a:lnTo>
                  <a:lnTo>
                    <a:pt x="1124" y="30373"/>
                  </a:lnTo>
                  <a:lnTo>
                    <a:pt x="0" y="71996"/>
                  </a:lnTo>
                  <a:lnTo>
                    <a:pt x="0" y="399732"/>
                  </a:lnTo>
                  <a:lnTo>
                    <a:pt x="1124" y="441355"/>
                  </a:lnTo>
                  <a:lnTo>
                    <a:pt x="8999" y="462729"/>
                  </a:lnTo>
                  <a:lnTo>
                    <a:pt x="30373" y="470603"/>
                  </a:lnTo>
                  <a:lnTo>
                    <a:pt x="71996" y="471728"/>
                  </a:lnTo>
                  <a:lnTo>
                    <a:pt x="875995" y="471728"/>
                  </a:lnTo>
                  <a:lnTo>
                    <a:pt x="917618" y="470603"/>
                  </a:lnTo>
                  <a:lnTo>
                    <a:pt x="938991" y="462729"/>
                  </a:lnTo>
                  <a:lnTo>
                    <a:pt x="946866" y="441355"/>
                  </a:lnTo>
                  <a:lnTo>
                    <a:pt x="947991" y="399732"/>
                  </a:lnTo>
                  <a:lnTo>
                    <a:pt x="947991" y="71996"/>
                  </a:lnTo>
                  <a:lnTo>
                    <a:pt x="946866" y="30373"/>
                  </a:lnTo>
                  <a:lnTo>
                    <a:pt x="938991" y="8999"/>
                  </a:lnTo>
                  <a:lnTo>
                    <a:pt x="917618" y="1124"/>
                  </a:lnTo>
                  <a:lnTo>
                    <a:pt x="875995" y="0"/>
                  </a:lnTo>
                  <a:close/>
                </a:path>
              </a:pathLst>
            </a:custGeom>
            <a:solidFill>
              <a:srgbClr val="FFFFFF">
                <a:alpha val="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6">
              <a:extLst>
                <a:ext uri="{FF2B5EF4-FFF2-40B4-BE49-F238E27FC236}">
                  <a16:creationId xmlns:a16="http://schemas.microsoft.com/office/drawing/2014/main" id="{C3EE2E14-3121-4D5A-92E0-E13016614013}"/>
                </a:ext>
              </a:extLst>
            </p:cNvPr>
            <p:cNvSpPr txBox="1"/>
            <p:nvPr/>
          </p:nvSpPr>
          <p:spPr>
            <a:xfrm>
              <a:off x="626060" y="9547692"/>
              <a:ext cx="669290" cy="27186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pt-BR" sz="800" dirty="0">
                  <a:solidFill>
                    <a:srgbClr val="FFFFFF"/>
                  </a:solidFill>
                  <a:latin typeface="Calibri"/>
                  <a:cs typeface="Calibri"/>
                </a:rPr>
                <a:t>Logo</a:t>
              </a:r>
            </a:p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800" dirty="0">
                  <a:solidFill>
                    <a:srgbClr val="FFFFFF"/>
                  </a:solidFill>
                  <a:latin typeface="Calibri"/>
                  <a:cs typeface="Calibri"/>
                </a:rPr>
                <a:t>Grantee/Donor</a:t>
              </a:r>
              <a:endParaRPr sz="800" dirty="0"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2835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Custom 1">
      <a:majorFont>
        <a:latin typeface="Calibri"/>
        <a:ea typeface=""/>
        <a:cs typeface="Angsana New"/>
      </a:majorFont>
      <a:minorFont>
        <a:latin typeface="Calibri"/>
        <a:ea typeface=""/>
        <a:cs typeface="Cordi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OPS_Factsheet" id="{ADAFB7D6-9055-45E3-B43D-AAA51446BA54}" vid="{EBE4853C-8AFB-4522-88EC-30DEF11580F8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UNOPS_Factsheet_Template</Template>
  <TotalTime>1907</TotalTime>
  <Words>1202</Words>
  <Application>Microsoft Office PowerPoint</Application>
  <PresentationFormat>Personalizar</PresentationFormat>
  <Paragraphs>69</Paragraphs>
  <Slides>4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Cities Alliance Innovation Programme</vt:lpstr>
      <vt:lpstr>Apresentação do PowerPoint</vt:lpstr>
      <vt:lpstr>Cities Alliance Innovation Programme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Cities Alliance Innovation Programme</dc:title>
  <dc:creator>Martin Joly</dc:creator>
  <cp:lastModifiedBy>Gabriela Violim Mercurio</cp:lastModifiedBy>
  <cp:revision>51</cp:revision>
  <cp:lastPrinted>2019-08-21T10:37:46Z</cp:lastPrinted>
  <dcterms:created xsi:type="dcterms:W3CDTF">2019-08-05T09:11:20Z</dcterms:created>
  <dcterms:modified xsi:type="dcterms:W3CDTF">2020-03-02T09:22:54Z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2019-07-31T00:00:00Z</vt:filetime>
  </property>
  <property fmtid="{D5CDD505-2E9C-101B-9397-08002B2CF9AE}" pid="3" name="Creator">
    <vt:lpwstr>Adobe InDesign 14.0 (Macintosh)</vt:lpwstr>
  </property>
  <property fmtid="{D5CDD505-2E9C-101B-9397-08002B2CF9AE}" pid="4" name="LastSaved">
    <vt:filetime>2019-07-31T00:00:00Z</vt:filetime>
  </property>
</Properties>
</file>